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1.xml" ContentType="application/vnd.openxmlformats-officedocument.themeOverr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3455" r:id="rId4"/>
  </p:sldMasterIdLst>
  <p:notesMasterIdLst>
    <p:notesMasterId r:id="rId89"/>
  </p:notesMasterIdLst>
  <p:handoutMasterIdLst>
    <p:handoutMasterId r:id="rId90"/>
  </p:handoutMasterIdLst>
  <p:sldIdLst>
    <p:sldId id="272" r:id="rId5"/>
    <p:sldId id="273" r:id="rId6"/>
    <p:sldId id="274" r:id="rId7"/>
    <p:sldId id="275" r:id="rId8"/>
    <p:sldId id="276" r:id="rId9"/>
    <p:sldId id="271" r:id="rId10"/>
    <p:sldId id="614" r:id="rId11"/>
    <p:sldId id="277" r:id="rId12"/>
    <p:sldId id="627" r:id="rId13"/>
    <p:sldId id="626" r:id="rId14"/>
    <p:sldId id="555" r:id="rId15"/>
    <p:sldId id="559" r:id="rId16"/>
    <p:sldId id="454" r:id="rId17"/>
    <p:sldId id="469" r:id="rId18"/>
    <p:sldId id="557" r:id="rId19"/>
    <p:sldId id="558" r:id="rId20"/>
    <p:sldId id="561" r:id="rId21"/>
    <p:sldId id="613" r:id="rId22"/>
    <p:sldId id="560" r:id="rId23"/>
    <p:sldId id="562" r:id="rId24"/>
    <p:sldId id="553" r:id="rId25"/>
    <p:sldId id="599" r:id="rId26"/>
    <p:sldId id="601" r:id="rId27"/>
    <p:sldId id="554" r:id="rId28"/>
    <p:sldId id="615" r:id="rId29"/>
    <p:sldId id="623" r:id="rId30"/>
    <p:sldId id="625" r:id="rId31"/>
    <p:sldId id="624" r:id="rId32"/>
    <p:sldId id="616" r:id="rId33"/>
    <p:sldId id="621" r:id="rId34"/>
    <p:sldId id="620" r:id="rId35"/>
    <p:sldId id="281" r:id="rId36"/>
    <p:sldId id="282" r:id="rId37"/>
    <p:sldId id="541" r:id="rId38"/>
    <p:sldId id="542" r:id="rId39"/>
    <p:sldId id="543" r:id="rId40"/>
    <p:sldId id="544" r:id="rId41"/>
    <p:sldId id="545" r:id="rId42"/>
    <p:sldId id="546" r:id="rId43"/>
    <p:sldId id="547" r:id="rId44"/>
    <p:sldId id="548" r:id="rId45"/>
    <p:sldId id="279" r:id="rId46"/>
    <p:sldId id="278" r:id="rId47"/>
    <p:sldId id="283" r:id="rId48"/>
    <p:sldId id="285" r:id="rId49"/>
    <p:sldId id="280" r:id="rId50"/>
    <p:sldId id="549" r:id="rId51"/>
    <p:sldId id="550" r:id="rId52"/>
    <p:sldId id="552" r:id="rId53"/>
    <p:sldId id="628" r:id="rId54"/>
    <p:sldId id="629" r:id="rId55"/>
    <p:sldId id="630" r:id="rId56"/>
    <p:sldId id="631" r:id="rId57"/>
    <p:sldId id="632" r:id="rId58"/>
    <p:sldId id="634" r:id="rId59"/>
    <p:sldId id="635" r:id="rId60"/>
    <p:sldId id="636" r:id="rId61"/>
    <p:sldId id="637" r:id="rId62"/>
    <p:sldId id="638" r:id="rId63"/>
    <p:sldId id="639" r:id="rId64"/>
    <p:sldId id="640" r:id="rId65"/>
    <p:sldId id="641" r:id="rId66"/>
    <p:sldId id="642" r:id="rId67"/>
    <p:sldId id="622" r:id="rId68"/>
    <p:sldId id="643" r:id="rId69"/>
    <p:sldId id="602" r:id="rId70"/>
    <p:sldId id="644" r:id="rId71"/>
    <p:sldId id="645" r:id="rId72"/>
    <p:sldId id="647" r:id="rId73"/>
    <p:sldId id="605" r:id="rId74"/>
    <p:sldId id="648" r:id="rId75"/>
    <p:sldId id="607" r:id="rId76"/>
    <p:sldId id="649" r:id="rId77"/>
    <p:sldId id="650" r:id="rId78"/>
    <p:sldId id="581" r:id="rId79"/>
    <p:sldId id="646" r:id="rId80"/>
    <p:sldId id="651" r:id="rId81"/>
    <p:sldId id="652" r:id="rId82"/>
    <p:sldId id="653" r:id="rId83"/>
    <p:sldId id="654" r:id="rId84"/>
    <p:sldId id="655" r:id="rId85"/>
    <p:sldId id="656" r:id="rId86"/>
    <p:sldId id="685" r:id="rId87"/>
    <p:sldId id="657" r:id="rId8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edrė Ivinskienė" initials="GI" lastIdx="5" clrIdx="0">
    <p:extLst>
      <p:ext uri="{19B8F6BF-5375-455C-9EA6-DF929625EA0E}">
        <p15:presenceInfo xmlns:p15="http://schemas.microsoft.com/office/powerpoint/2012/main" userId="S::giedre.ivinskiene@ltsa.lrv.lt::c74ca199-fb4e-468b-9deb-028355fa1f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894F"/>
    <a:srgbClr val="008DC6"/>
    <a:srgbClr val="3E8373"/>
    <a:srgbClr val="9F9F9F"/>
    <a:srgbClr val="00ADEF"/>
    <a:srgbClr val="4F81BD"/>
    <a:srgbClr val="8064A2"/>
    <a:srgbClr val="16569B"/>
    <a:srgbClr val="203B83"/>
    <a:srgbClr val="1A17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5" autoAdjust="0"/>
    <p:restoredTop sz="77673" autoAdjust="0"/>
  </p:normalViewPr>
  <p:slideViewPr>
    <p:cSldViewPr snapToGrid="0">
      <p:cViewPr varScale="1">
        <p:scale>
          <a:sx n="112" d="100"/>
          <a:sy n="112" d="100"/>
        </p:scale>
        <p:origin x="1428"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2896CD-4E4C-4603-9C8B-7AF3E618A40A}" type="doc">
      <dgm:prSet loTypeId="urn:microsoft.com/office/officeart/2005/8/layout/radial3" loCatId="cycle" qsTypeId="urn:microsoft.com/office/officeart/2005/8/quickstyle/3d4" qsCatId="3D" csTypeId="urn:microsoft.com/office/officeart/2005/8/colors/colorful1" csCatId="colorful" phldr="1"/>
      <dgm:spPr/>
      <dgm:t>
        <a:bodyPr/>
        <a:lstStyle/>
        <a:p>
          <a:endParaRPr lang="en-US"/>
        </a:p>
      </dgm:t>
    </dgm:pt>
    <dgm:pt modelId="{410136E5-4C07-40FF-9F35-121394D7D4CD}">
      <dgm:prSet phldrT="[Text]" custT="1"/>
      <dgm:spPr/>
      <dgm:t>
        <a:bodyPr/>
        <a:lstStyle/>
        <a:p>
          <a:r>
            <a:rPr lang="en-US" sz="1200" b="1" dirty="0">
              <a:solidFill>
                <a:schemeClr val="bg1"/>
              </a:solidFill>
              <a:latin typeface="Times New Roman" panose="02020603050405020304" pitchFamily="18" charset="0"/>
              <a:cs typeface="Times New Roman" panose="02020603050405020304" pitchFamily="18" charset="0"/>
            </a:rPr>
            <a:t>ES SUDERINTAS PROCESAS</a:t>
          </a:r>
        </a:p>
      </dgm:t>
    </dgm:pt>
    <dgm:pt modelId="{96FFB300-C199-4DE7-8649-B3CD33B9D71E}" type="parTrans" cxnId="{CE2D5DF6-00DD-4961-94DF-D6A1A142F536}">
      <dgm:prSet/>
      <dgm:spPr/>
      <dgm:t>
        <a:bodyPr/>
        <a:lstStyle/>
        <a:p>
          <a:endParaRPr lang="en-US"/>
        </a:p>
      </dgm:t>
    </dgm:pt>
    <dgm:pt modelId="{F1C754E8-B2CE-4C0E-9717-BA8227614944}" type="sibTrans" cxnId="{CE2D5DF6-00DD-4961-94DF-D6A1A142F536}">
      <dgm:prSet/>
      <dgm:spPr/>
      <dgm:t>
        <a:bodyPr/>
        <a:lstStyle/>
        <a:p>
          <a:endParaRPr lang="en-US"/>
        </a:p>
      </dgm:t>
    </dgm:pt>
    <dgm:pt modelId="{B293E0AE-1A2B-40C7-8C22-FD2E3AB5E5B3}">
      <dgm:prSet phldrT="[Text]" custT="1"/>
      <dgm:spPr/>
      <dgm:t>
        <a:bodyPr/>
        <a:lstStyle/>
        <a:p>
          <a:r>
            <a:rPr lang="en-US" sz="1200" b="1" dirty="0" err="1">
              <a:solidFill>
                <a:schemeClr val="bg1"/>
              </a:solidFill>
              <a:latin typeface="Times New Roman" panose="02020603050405020304" pitchFamily="18" charset="0"/>
              <a:cs typeface="Times New Roman" panose="02020603050405020304" pitchFamily="18" charset="0"/>
            </a:rPr>
            <a:t>Mokes</a:t>
          </a:r>
          <a:r>
            <a:rPr lang="lt-LT" sz="1200" b="1" dirty="0" err="1">
              <a:solidFill>
                <a:schemeClr val="bg1"/>
              </a:solidFill>
              <a:latin typeface="Times New Roman" panose="02020603050405020304" pitchFamily="18" charset="0"/>
              <a:cs typeface="Times New Roman" panose="02020603050405020304" pitchFamily="18" charset="0"/>
            </a:rPr>
            <a:t>čiai</a:t>
          </a:r>
          <a:r>
            <a:rPr lang="lt-LT" sz="1200" b="1" dirty="0">
              <a:solidFill>
                <a:schemeClr val="bg1"/>
              </a:solidFill>
              <a:latin typeface="Times New Roman" panose="02020603050405020304" pitchFamily="18" charset="0"/>
              <a:cs typeface="Times New Roman" panose="02020603050405020304" pitchFamily="18" charset="0"/>
            </a:rPr>
            <a:t> ir rinkliavos</a:t>
          </a:r>
          <a:endParaRPr lang="en-US" sz="1200" b="1" dirty="0">
            <a:solidFill>
              <a:schemeClr val="bg1"/>
            </a:solidFill>
            <a:latin typeface="Times New Roman" panose="02020603050405020304" pitchFamily="18" charset="0"/>
            <a:cs typeface="Times New Roman" panose="02020603050405020304" pitchFamily="18" charset="0"/>
          </a:endParaRPr>
        </a:p>
      </dgm:t>
    </dgm:pt>
    <dgm:pt modelId="{464DD964-3E1C-4265-8529-E9E84069C9EC}" type="parTrans" cxnId="{30772C40-32DE-433E-9EEB-73EA8D388415}">
      <dgm:prSet/>
      <dgm:spPr/>
      <dgm:t>
        <a:bodyPr/>
        <a:lstStyle/>
        <a:p>
          <a:endParaRPr lang="en-US"/>
        </a:p>
      </dgm:t>
    </dgm:pt>
    <dgm:pt modelId="{066178BF-B0C4-44B0-9039-8FCF85DD88FD}" type="sibTrans" cxnId="{30772C40-32DE-433E-9EEB-73EA8D388415}">
      <dgm:prSet/>
      <dgm:spPr/>
      <dgm:t>
        <a:bodyPr/>
        <a:lstStyle/>
        <a:p>
          <a:endParaRPr lang="en-US"/>
        </a:p>
      </dgm:t>
    </dgm:pt>
    <dgm:pt modelId="{1C0320A5-CB05-427E-A010-B960D47CFA12}">
      <dgm:prSet phldrT="[Text]" custT="1"/>
      <dgm:spPr/>
      <dgm:t>
        <a:bodyPr/>
        <a:lstStyle/>
        <a:p>
          <a:r>
            <a:rPr lang="en-US" sz="1200" b="1" dirty="0">
              <a:solidFill>
                <a:schemeClr val="bg1"/>
              </a:solidFill>
              <a:latin typeface="Times New Roman" panose="02020603050405020304" pitchFamily="18" charset="0"/>
              <a:cs typeface="Times New Roman" panose="02020603050405020304" pitchFamily="18" charset="0"/>
            </a:rPr>
            <a:t>One-Stop Shop (OSS)</a:t>
          </a:r>
        </a:p>
      </dgm:t>
    </dgm:pt>
    <dgm:pt modelId="{1880B5EC-017C-4F1D-9BC4-E5FB348E4F24}" type="parTrans" cxnId="{423CCE63-20AF-4FBD-87B8-7956026899DA}">
      <dgm:prSet/>
      <dgm:spPr/>
      <dgm:t>
        <a:bodyPr/>
        <a:lstStyle/>
        <a:p>
          <a:endParaRPr lang="en-US"/>
        </a:p>
      </dgm:t>
    </dgm:pt>
    <dgm:pt modelId="{6EE96798-EA40-477D-95AE-B0EAC2811703}" type="sibTrans" cxnId="{423CCE63-20AF-4FBD-87B8-7956026899DA}">
      <dgm:prSet/>
      <dgm:spPr/>
      <dgm:t>
        <a:bodyPr/>
        <a:lstStyle/>
        <a:p>
          <a:endParaRPr lang="en-US"/>
        </a:p>
      </dgm:t>
    </dgm:pt>
    <dgm:pt modelId="{A555240D-AF2D-4630-BFD4-8E9E19C3D4BA}">
      <dgm:prSet phldrT="[Text]" custT="1"/>
      <dgm:spPr/>
      <dgm:t>
        <a:bodyPr/>
        <a:lstStyle/>
        <a:p>
          <a:r>
            <a:rPr lang="lt-LT" sz="1200" b="1" dirty="0">
              <a:solidFill>
                <a:schemeClr val="bg1"/>
              </a:solidFill>
              <a:latin typeface="Times New Roman" panose="02020603050405020304" pitchFamily="18" charset="0"/>
              <a:cs typeface="Times New Roman" panose="02020603050405020304" pitchFamily="18" charset="0"/>
            </a:rPr>
            <a:t>Galimybė iš anksto bendradarbiauti</a:t>
          </a:r>
          <a:endParaRPr lang="en-US" sz="1200" b="1" dirty="0">
            <a:solidFill>
              <a:schemeClr val="bg1"/>
            </a:solidFill>
            <a:latin typeface="Times New Roman" panose="02020603050405020304" pitchFamily="18" charset="0"/>
            <a:cs typeface="Times New Roman" panose="02020603050405020304" pitchFamily="18" charset="0"/>
          </a:endParaRPr>
        </a:p>
      </dgm:t>
    </dgm:pt>
    <dgm:pt modelId="{4A7DD9DC-3019-4648-AFD2-DF556DE7BB78}" type="parTrans" cxnId="{AB8C39B7-4F4F-4975-B38E-86974B1AEBCE}">
      <dgm:prSet/>
      <dgm:spPr/>
      <dgm:t>
        <a:bodyPr/>
        <a:lstStyle/>
        <a:p>
          <a:endParaRPr lang="en-US"/>
        </a:p>
      </dgm:t>
    </dgm:pt>
    <dgm:pt modelId="{91BDB076-DCD2-4136-A269-01DA5349BD73}" type="sibTrans" cxnId="{AB8C39B7-4F4F-4975-B38E-86974B1AEBCE}">
      <dgm:prSet/>
      <dgm:spPr/>
      <dgm:t>
        <a:bodyPr/>
        <a:lstStyle/>
        <a:p>
          <a:endParaRPr lang="en-US"/>
        </a:p>
      </dgm:t>
    </dgm:pt>
    <dgm:pt modelId="{2F5D8AB3-CCB1-4482-9A92-4F8F750D6BA5}">
      <dgm:prSet phldrT="[Text]" custT="1"/>
      <dgm:spPr/>
      <dgm:t>
        <a:bodyPr/>
        <a:lstStyle/>
        <a:p>
          <a:r>
            <a:rPr lang="en-US" sz="1200" b="1" dirty="0" err="1">
              <a:solidFill>
                <a:schemeClr val="bg1"/>
              </a:solidFill>
              <a:latin typeface="Times New Roman" panose="02020603050405020304" pitchFamily="18" charset="0"/>
              <a:cs typeface="Times New Roman" panose="02020603050405020304" pitchFamily="18" charset="0"/>
            </a:rPr>
            <a:t>Glaudesnis</a:t>
          </a:r>
          <a:r>
            <a:rPr lang="en-US" sz="1200" b="1" dirty="0">
              <a:solidFill>
                <a:schemeClr val="bg1"/>
              </a:solidFill>
              <a:latin typeface="Times New Roman" panose="02020603050405020304" pitchFamily="18" charset="0"/>
              <a:cs typeface="Times New Roman" panose="02020603050405020304" pitchFamily="18" charset="0"/>
            </a:rPr>
            <a:t> ERA </a:t>
          </a:r>
          <a:r>
            <a:rPr lang="en-US" sz="1200" b="1" dirty="0" err="1">
              <a:solidFill>
                <a:schemeClr val="bg1"/>
              </a:solidFill>
              <a:latin typeface="Times New Roman" panose="02020603050405020304" pitchFamily="18" charset="0"/>
              <a:cs typeface="Times New Roman" panose="02020603050405020304" pitchFamily="18" charset="0"/>
            </a:rPr>
            <a:t>ir</a:t>
          </a:r>
          <a:r>
            <a:rPr lang="en-US" sz="1200" b="1" dirty="0">
              <a:solidFill>
                <a:schemeClr val="bg1"/>
              </a:solidFill>
              <a:latin typeface="Times New Roman" panose="02020603050405020304" pitchFamily="18" charset="0"/>
              <a:cs typeface="Times New Roman" panose="02020603050405020304" pitchFamily="18" charset="0"/>
            </a:rPr>
            <a:t> N</a:t>
          </a:r>
          <a:r>
            <a:rPr lang="lt-LT" sz="1200" b="1" dirty="0">
              <a:solidFill>
                <a:schemeClr val="bg1"/>
              </a:solidFill>
              <a:latin typeface="Times New Roman" panose="02020603050405020304" pitchFamily="18" charset="0"/>
              <a:cs typeface="Times New Roman" panose="02020603050405020304" pitchFamily="18" charset="0"/>
            </a:rPr>
            <a:t>SI</a:t>
          </a:r>
          <a:r>
            <a:rPr lang="en-US" sz="1200" b="1" dirty="0">
              <a:solidFill>
                <a:schemeClr val="bg1"/>
              </a:solidFill>
              <a:latin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cs typeface="Times New Roman" panose="02020603050405020304" pitchFamily="18" charset="0"/>
            </a:rPr>
            <a:t>bendradarbiavimas</a:t>
          </a:r>
          <a:endParaRPr lang="en-US" sz="1200" b="1" dirty="0">
            <a:solidFill>
              <a:schemeClr val="bg1"/>
            </a:solidFill>
            <a:latin typeface="Times New Roman" panose="02020603050405020304" pitchFamily="18" charset="0"/>
            <a:cs typeface="Times New Roman" panose="02020603050405020304" pitchFamily="18" charset="0"/>
          </a:endParaRPr>
        </a:p>
      </dgm:t>
    </dgm:pt>
    <dgm:pt modelId="{5C8482CB-923F-48C0-88BB-8881794995C7}" type="parTrans" cxnId="{8DAD5F8A-D40E-4299-885A-87CC03571F2C}">
      <dgm:prSet/>
      <dgm:spPr/>
      <dgm:t>
        <a:bodyPr/>
        <a:lstStyle/>
        <a:p>
          <a:endParaRPr lang="en-US"/>
        </a:p>
      </dgm:t>
    </dgm:pt>
    <dgm:pt modelId="{1C344440-AE8F-460D-A19C-E5C54E555792}" type="sibTrans" cxnId="{8DAD5F8A-D40E-4299-885A-87CC03571F2C}">
      <dgm:prSet/>
      <dgm:spPr/>
      <dgm:t>
        <a:bodyPr/>
        <a:lstStyle/>
        <a:p>
          <a:endParaRPr lang="en-US"/>
        </a:p>
      </dgm:t>
    </dgm:pt>
    <dgm:pt modelId="{9CDF2A6F-F796-4DF2-88EF-D55E712ADB7C}">
      <dgm:prSet phldrT="[Text]" custT="1"/>
      <dgm:spPr/>
      <dgm:t>
        <a:bodyPr/>
        <a:lstStyle/>
        <a:p>
          <a:r>
            <a:rPr lang="en-US" sz="1200" b="1" dirty="0">
              <a:solidFill>
                <a:schemeClr val="bg1"/>
              </a:solidFill>
              <a:latin typeface="Times New Roman" panose="02020603050405020304" pitchFamily="18" charset="0"/>
              <a:cs typeface="Times New Roman" panose="02020603050405020304" pitchFamily="18" charset="0"/>
            </a:rPr>
            <a:t>ERA </a:t>
          </a:r>
          <a:r>
            <a:rPr lang="en-US" sz="1200" b="1" dirty="0" err="1">
              <a:solidFill>
                <a:schemeClr val="bg1"/>
              </a:solidFill>
              <a:latin typeface="Times New Roman" panose="02020603050405020304" pitchFamily="18" charset="0"/>
              <a:cs typeface="Times New Roman" panose="02020603050405020304" pitchFamily="18" charset="0"/>
            </a:rPr>
            <a:t>kaip</a:t>
          </a:r>
          <a:r>
            <a:rPr lang="en-US" sz="1200" b="1" dirty="0">
              <a:solidFill>
                <a:schemeClr val="bg1"/>
              </a:solidFill>
              <a:latin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cs typeface="Times New Roman" panose="02020603050405020304" pitchFamily="18" charset="0"/>
            </a:rPr>
            <a:t>saugos</a:t>
          </a:r>
          <a:r>
            <a:rPr lang="en-US" sz="1200" b="1" dirty="0">
              <a:solidFill>
                <a:schemeClr val="bg1"/>
              </a:solidFill>
              <a:latin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cs typeface="Times New Roman" panose="02020603050405020304" pitchFamily="18" charset="0"/>
            </a:rPr>
            <a:t>sertifikavimo</a:t>
          </a:r>
          <a:r>
            <a:rPr lang="en-US" sz="1200" b="1" dirty="0">
              <a:solidFill>
                <a:schemeClr val="bg1"/>
              </a:solidFill>
              <a:latin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cs typeface="Times New Roman" panose="02020603050405020304" pitchFamily="18" charset="0"/>
            </a:rPr>
            <a:t>įstaiga</a:t>
          </a:r>
          <a:endParaRPr lang="en-US" sz="1200" b="1" dirty="0">
            <a:solidFill>
              <a:schemeClr val="bg1"/>
            </a:solidFill>
            <a:latin typeface="Times New Roman" panose="02020603050405020304" pitchFamily="18" charset="0"/>
            <a:cs typeface="Times New Roman" panose="02020603050405020304" pitchFamily="18" charset="0"/>
          </a:endParaRPr>
        </a:p>
      </dgm:t>
    </dgm:pt>
    <dgm:pt modelId="{D24B8D05-5DC3-4F0B-AB87-07723AEAF5B5}" type="parTrans" cxnId="{5AEFAA77-B50F-46A6-9CAB-6038CD24271D}">
      <dgm:prSet/>
      <dgm:spPr/>
      <dgm:t>
        <a:bodyPr/>
        <a:lstStyle/>
        <a:p>
          <a:endParaRPr lang="en-US"/>
        </a:p>
      </dgm:t>
    </dgm:pt>
    <dgm:pt modelId="{7055228E-9003-4A4A-A399-B4698BB96C96}" type="sibTrans" cxnId="{5AEFAA77-B50F-46A6-9CAB-6038CD24271D}">
      <dgm:prSet/>
      <dgm:spPr/>
      <dgm:t>
        <a:bodyPr/>
        <a:lstStyle/>
        <a:p>
          <a:endParaRPr lang="en-US"/>
        </a:p>
      </dgm:t>
    </dgm:pt>
    <dgm:pt modelId="{EBCD967F-ADC1-4450-9006-2E6078028E22}">
      <dgm:prSet phldrT="[Text]" custT="1"/>
      <dgm:spPr/>
      <dgm:t>
        <a:bodyPr/>
        <a:lstStyle/>
        <a:p>
          <a:r>
            <a:rPr lang="lt-LT" sz="1200" b="1" dirty="0">
              <a:solidFill>
                <a:schemeClr val="bg1"/>
              </a:solidFill>
              <a:latin typeface="Times New Roman" panose="02020603050405020304" pitchFamily="18" charset="0"/>
              <a:cs typeface="Times New Roman" panose="02020603050405020304" pitchFamily="18" charset="0"/>
            </a:rPr>
            <a:t>Suderinamumas su ISO standartais</a:t>
          </a:r>
          <a:endParaRPr lang="en-US" sz="1200" b="1" dirty="0">
            <a:solidFill>
              <a:schemeClr val="bg1"/>
            </a:solidFill>
            <a:latin typeface="Times New Roman" panose="02020603050405020304" pitchFamily="18" charset="0"/>
            <a:cs typeface="Times New Roman" panose="02020603050405020304" pitchFamily="18" charset="0"/>
          </a:endParaRPr>
        </a:p>
      </dgm:t>
    </dgm:pt>
    <dgm:pt modelId="{AF0E229F-8B5A-4BE2-875E-72C0659260B0}" type="parTrans" cxnId="{5E333FB9-A8CE-47EE-A444-C985F49F94E8}">
      <dgm:prSet/>
      <dgm:spPr/>
      <dgm:t>
        <a:bodyPr/>
        <a:lstStyle/>
        <a:p>
          <a:endParaRPr lang="en-US"/>
        </a:p>
      </dgm:t>
    </dgm:pt>
    <dgm:pt modelId="{AE7CB37E-EE1A-4AF3-98A9-600560F442D1}" type="sibTrans" cxnId="{5E333FB9-A8CE-47EE-A444-C985F49F94E8}">
      <dgm:prSet/>
      <dgm:spPr/>
      <dgm:t>
        <a:bodyPr/>
        <a:lstStyle/>
        <a:p>
          <a:endParaRPr lang="en-US"/>
        </a:p>
      </dgm:t>
    </dgm:pt>
    <dgm:pt modelId="{B9393A9E-530D-485C-8E07-1D4735F0EB52}">
      <dgm:prSet phldrT="[Text]" custT="1"/>
      <dgm:spPr/>
      <dgm:t>
        <a:bodyPr/>
        <a:lstStyle/>
        <a:p>
          <a:r>
            <a:rPr lang="lt-LT" sz="1200" b="1" dirty="0">
              <a:solidFill>
                <a:schemeClr val="bg1"/>
              </a:solidFill>
              <a:latin typeface="Times New Roman" panose="02020603050405020304" pitchFamily="18" charset="0"/>
              <a:cs typeface="Times New Roman" panose="02020603050405020304" pitchFamily="18" charset="0"/>
            </a:rPr>
            <a:t>Apeliacinė taryba</a:t>
          </a:r>
          <a:endParaRPr lang="en-US" sz="1200" b="1" dirty="0">
            <a:solidFill>
              <a:schemeClr val="bg1"/>
            </a:solidFill>
            <a:latin typeface="Times New Roman" panose="02020603050405020304" pitchFamily="18" charset="0"/>
            <a:cs typeface="Times New Roman" panose="02020603050405020304" pitchFamily="18" charset="0"/>
          </a:endParaRPr>
        </a:p>
      </dgm:t>
    </dgm:pt>
    <dgm:pt modelId="{AE0BB4BB-B858-489A-9045-488C7572D954}" type="parTrans" cxnId="{FBEDFE8C-327C-4287-AD86-C5A27AD4CA7E}">
      <dgm:prSet/>
      <dgm:spPr/>
      <dgm:t>
        <a:bodyPr/>
        <a:lstStyle/>
        <a:p>
          <a:endParaRPr lang="en-US"/>
        </a:p>
      </dgm:t>
    </dgm:pt>
    <dgm:pt modelId="{FE6C2145-F11B-4100-A55E-1724ABAEC328}" type="sibTrans" cxnId="{FBEDFE8C-327C-4287-AD86-C5A27AD4CA7E}">
      <dgm:prSet/>
      <dgm:spPr/>
      <dgm:t>
        <a:bodyPr/>
        <a:lstStyle/>
        <a:p>
          <a:endParaRPr lang="en-US"/>
        </a:p>
      </dgm:t>
    </dgm:pt>
    <dgm:pt modelId="{D75E7209-A21F-4DED-8E7A-54A373160DE3}">
      <dgm:prSet phldrT="[Text]" custT="1"/>
      <dgm:spPr/>
      <dgm:t>
        <a:bodyPr/>
        <a:lstStyle/>
        <a:p>
          <a:r>
            <a:rPr lang="lt-LT" sz="1200" b="1" dirty="0">
              <a:solidFill>
                <a:schemeClr val="bg1"/>
              </a:solidFill>
              <a:latin typeface="Times New Roman" panose="02020603050405020304" pitchFamily="18" charset="0"/>
              <a:cs typeface="Times New Roman" panose="02020603050405020304" pitchFamily="18" charset="0"/>
            </a:rPr>
            <a:t>Bendras saugos sertifikatas</a:t>
          </a:r>
          <a:endParaRPr lang="en-US" sz="1200" b="1" dirty="0">
            <a:solidFill>
              <a:schemeClr val="bg1"/>
            </a:solidFill>
            <a:latin typeface="Times New Roman" panose="02020603050405020304" pitchFamily="18" charset="0"/>
            <a:cs typeface="Times New Roman" panose="02020603050405020304" pitchFamily="18" charset="0"/>
          </a:endParaRPr>
        </a:p>
      </dgm:t>
    </dgm:pt>
    <dgm:pt modelId="{94ABFB2A-2EC1-40A7-B7D5-B0F3FC185568}" type="parTrans" cxnId="{29AD30E0-9C30-4CB5-A54A-39B2C254FB37}">
      <dgm:prSet/>
      <dgm:spPr/>
      <dgm:t>
        <a:bodyPr/>
        <a:lstStyle/>
        <a:p>
          <a:endParaRPr lang="en-US"/>
        </a:p>
      </dgm:t>
    </dgm:pt>
    <dgm:pt modelId="{A12E7123-F376-4B7A-B326-7D27D8FC1E91}" type="sibTrans" cxnId="{29AD30E0-9C30-4CB5-A54A-39B2C254FB37}">
      <dgm:prSet/>
      <dgm:spPr/>
      <dgm:t>
        <a:bodyPr/>
        <a:lstStyle/>
        <a:p>
          <a:endParaRPr lang="en-US"/>
        </a:p>
      </dgm:t>
    </dgm:pt>
    <dgm:pt modelId="{5DE71293-64E5-4167-940E-55ED92C35721}">
      <dgm:prSet phldrT="[Text]" custT="1"/>
      <dgm:spPr/>
      <dgm:t>
        <a:bodyPr/>
        <a:lstStyle/>
        <a:p>
          <a:r>
            <a:rPr lang="lt-LT" sz="1200" b="1" dirty="0">
              <a:solidFill>
                <a:schemeClr val="bg1"/>
              </a:solidFill>
              <a:latin typeface="Times New Roman" panose="02020603050405020304" pitchFamily="18" charset="0"/>
              <a:cs typeface="Times New Roman" panose="02020603050405020304" pitchFamily="18" charset="0"/>
            </a:rPr>
            <a:t>Procesinis požiūris su daugiau gairių</a:t>
          </a:r>
          <a:endParaRPr lang="en-US" sz="1200" b="1" dirty="0">
            <a:solidFill>
              <a:schemeClr val="bg1"/>
            </a:solidFill>
            <a:latin typeface="Times New Roman" panose="02020603050405020304" pitchFamily="18" charset="0"/>
            <a:cs typeface="Times New Roman" panose="02020603050405020304" pitchFamily="18" charset="0"/>
          </a:endParaRPr>
        </a:p>
      </dgm:t>
    </dgm:pt>
    <dgm:pt modelId="{3D9F0EE6-9B7A-446C-9662-7A9B96E864BE}" type="parTrans" cxnId="{01D40FC8-4D51-4504-8E01-F9A4F3F2181A}">
      <dgm:prSet/>
      <dgm:spPr/>
      <dgm:t>
        <a:bodyPr/>
        <a:lstStyle/>
        <a:p>
          <a:endParaRPr lang="en-US"/>
        </a:p>
      </dgm:t>
    </dgm:pt>
    <dgm:pt modelId="{6F91BE60-8349-457A-8650-7133DC7DE5DB}" type="sibTrans" cxnId="{01D40FC8-4D51-4504-8E01-F9A4F3F2181A}">
      <dgm:prSet/>
      <dgm:spPr/>
      <dgm:t>
        <a:bodyPr/>
        <a:lstStyle/>
        <a:p>
          <a:endParaRPr lang="en-US"/>
        </a:p>
      </dgm:t>
    </dgm:pt>
    <dgm:pt modelId="{92F653F3-A6A8-45DC-82A5-E1E1F2B169FE}" type="pres">
      <dgm:prSet presAssocID="{5D2896CD-4E4C-4603-9C8B-7AF3E618A40A}" presName="composite" presStyleCnt="0">
        <dgm:presLayoutVars>
          <dgm:chMax val="1"/>
          <dgm:dir/>
          <dgm:resizeHandles val="exact"/>
        </dgm:presLayoutVars>
      </dgm:prSet>
      <dgm:spPr/>
    </dgm:pt>
    <dgm:pt modelId="{02106D3C-BA5E-44CC-8204-2254B66F88DF}" type="pres">
      <dgm:prSet presAssocID="{5D2896CD-4E4C-4603-9C8B-7AF3E618A40A}" presName="radial" presStyleCnt="0">
        <dgm:presLayoutVars>
          <dgm:animLvl val="ctr"/>
        </dgm:presLayoutVars>
      </dgm:prSet>
      <dgm:spPr/>
    </dgm:pt>
    <dgm:pt modelId="{4D1DDDBD-B247-4290-8865-84D285066FC9}" type="pres">
      <dgm:prSet presAssocID="{410136E5-4C07-40FF-9F35-121394D7D4CD}" presName="centerShape" presStyleLbl="vennNode1" presStyleIdx="0" presStyleCnt="10"/>
      <dgm:spPr/>
    </dgm:pt>
    <dgm:pt modelId="{05D7B526-8C7A-4CA4-94B9-0F3FB173A23F}" type="pres">
      <dgm:prSet presAssocID="{D75E7209-A21F-4DED-8E7A-54A373160DE3}" presName="node" presStyleLbl="vennNode1" presStyleIdx="1" presStyleCnt="10">
        <dgm:presLayoutVars>
          <dgm:bulletEnabled val="1"/>
        </dgm:presLayoutVars>
      </dgm:prSet>
      <dgm:spPr/>
    </dgm:pt>
    <dgm:pt modelId="{50D8F880-73FB-458F-B20C-8A7CD21FF852}" type="pres">
      <dgm:prSet presAssocID="{B293E0AE-1A2B-40C7-8C22-FD2E3AB5E5B3}" presName="node" presStyleLbl="vennNode1" presStyleIdx="2" presStyleCnt="10">
        <dgm:presLayoutVars>
          <dgm:bulletEnabled val="1"/>
        </dgm:presLayoutVars>
      </dgm:prSet>
      <dgm:spPr/>
    </dgm:pt>
    <dgm:pt modelId="{75961668-CA19-4BE9-ABB8-F7D84D443C95}" type="pres">
      <dgm:prSet presAssocID="{1C0320A5-CB05-427E-A010-B960D47CFA12}" presName="node" presStyleLbl="vennNode1" presStyleIdx="3" presStyleCnt="10">
        <dgm:presLayoutVars>
          <dgm:bulletEnabled val="1"/>
        </dgm:presLayoutVars>
      </dgm:prSet>
      <dgm:spPr/>
    </dgm:pt>
    <dgm:pt modelId="{9D38C1AF-08FE-4696-82DB-452ADFEE9551}" type="pres">
      <dgm:prSet presAssocID="{A555240D-AF2D-4630-BFD4-8E9E19C3D4BA}" presName="node" presStyleLbl="vennNode1" presStyleIdx="4" presStyleCnt="10">
        <dgm:presLayoutVars>
          <dgm:bulletEnabled val="1"/>
        </dgm:presLayoutVars>
      </dgm:prSet>
      <dgm:spPr/>
    </dgm:pt>
    <dgm:pt modelId="{9B31DCA0-BFAC-46EB-B258-DDDD45D43C6F}" type="pres">
      <dgm:prSet presAssocID="{2F5D8AB3-CCB1-4482-9A92-4F8F750D6BA5}" presName="node" presStyleLbl="vennNode1" presStyleIdx="5" presStyleCnt="10">
        <dgm:presLayoutVars>
          <dgm:bulletEnabled val="1"/>
        </dgm:presLayoutVars>
      </dgm:prSet>
      <dgm:spPr/>
    </dgm:pt>
    <dgm:pt modelId="{DC27E641-CBE6-4941-976C-CC8BE84CFB00}" type="pres">
      <dgm:prSet presAssocID="{9CDF2A6F-F796-4DF2-88EF-D55E712ADB7C}" presName="node" presStyleLbl="vennNode1" presStyleIdx="6" presStyleCnt="10">
        <dgm:presLayoutVars>
          <dgm:bulletEnabled val="1"/>
        </dgm:presLayoutVars>
      </dgm:prSet>
      <dgm:spPr/>
    </dgm:pt>
    <dgm:pt modelId="{2A4517A0-5302-4504-95FD-931ADFB4D206}" type="pres">
      <dgm:prSet presAssocID="{EBCD967F-ADC1-4450-9006-2E6078028E22}" presName="node" presStyleLbl="vennNode1" presStyleIdx="7" presStyleCnt="10">
        <dgm:presLayoutVars>
          <dgm:bulletEnabled val="1"/>
        </dgm:presLayoutVars>
      </dgm:prSet>
      <dgm:spPr/>
    </dgm:pt>
    <dgm:pt modelId="{DA8EBAD0-36D4-4231-9026-7475023860E8}" type="pres">
      <dgm:prSet presAssocID="{5DE71293-64E5-4167-940E-55ED92C35721}" presName="node" presStyleLbl="vennNode1" presStyleIdx="8" presStyleCnt="10">
        <dgm:presLayoutVars>
          <dgm:bulletEnabled val="1"/>
        </dgm:presLayoutVars>
      </dgm:prSet>
      <dgm:spPr/>
    </dgm:pt>
    <dgm:pt modelId="{F72FAF1C-2190-49F0-B1B6-AF3AEF6EBF37}" type="pres">
      <dgm:prSet presAssocID="{B9393A9E-530D-485C-8E07-1D4735F0EB52}" presName="node" presStyleLbl="vennNode1" presStyleIdx="9" presStyleCnt="10">
        <dgm:presLayoutVars>
          <dgm:bulletEnabled val="1"/>
        </dgm:presLayoutVars>
      </dgm:prSet>
      <dgm:spPr/>
    </dgm:pt>
  </dgm:ptLst>
  <dgm:cxnLst>
    <dgm:cxn modelId="{CAB8B630-78B7-4A0A-A5AE-EAE6191FC438}" type="presOf" srcId="{D75E7209-A21F-4DED-8E7A-54A373160DE3}" destId="{05D7B526-8C7A-4CA4-94B9-0F3FB173A23F}" srcOrd="0" destOrd="0" presId="urn:microsoft.com/office/officeart/2005/8/layout/radial3"/>
    <dgm:cxn modelId="{30772C40-32DE-433E-9EEB-73EA8D388415}" srcId="{410136E5-4C07-40FF-9F35-121394D7D4CD}" destId="{B293E0AE-1A2B-40C7-8C22-FD2E3AB5E5B3}" srcOrd="1" destOrd="0" parTransId="{464DD964-3E1C-4265-8529-E9E84069C9EC}" sibTransId="{066178BF-B0C4-44B0-9039-8FCF85DD88FD}"/>
    <dgm:cxn modelId="{423CCE63-20AF-4FBD-87B8-7956026899DA}" srcId="{410136E5-4C07-40FF-9F35-121394D7D4CD}" destId="{1C0320A5-CB05-427E-A010-B960D47CFA12}" srcOrd="2" destOrd="0" parTransId="{1880B5EC-017C-4F1D-9BC4-E5FB348E4F24}" sibTransId="{6EE96798-EA40-477D-95AE-B0EAC2811703}"/>
    <dgm:cxn modelId="{5AEFAA77-B50F-46A6-9CAB-6038CD24271D}" srcId="{410136E5-4C07-40FF-9F35-121394D7D4CD}" destId="{9CDF2A6F-F796-4DF2-88EF-D55E712ADB7C}" srcOrd="5" destOrd="0" parTransId="{D24B8D05-5DC3-4F0B-AB87-07723AEAF5B5}" sibTransId="{7055228E-9003-4A4A-A399-B4698BB96C96}"/>
    <dgm:cxn modelId="{9499547F-65BD-4084-BD1E-BB2679BFE494}" type="presOf" srcId="{1C0320A5-CB05-427E-A010-B960D47CFA12}" destId="{75961668-CA19-4BE9-ABB8-F7D84D443C95}" srcOrd="0" destOrd="0" presId="urn:microsoft.com/office/officeart/2005/8/layout/radial3"/>
    <dgm:cxn modelId="{152F3787-3E10-4EEE-933F-7C02EF841ECA}" type="presOf" srcId="{B293E0AE-1A2B-40C7-8C22-FD2E3AB5E5B3}" destId="{50D8F880-73FB-458F-B20C-8A7CD21FF852}" srcOrd="0" destOrd="0" presId="urn:microsoft.com/office/officeart/2005/8/layout/radial3"/>
    <dgm:cxn modelId="{8DAD5F8A-D40E-4299-885A-87CC03571F2C}" srcId="{410136E5-4C07-40FF-9F35-121394D7D4CD}" destId="{2F5D8AB3-CCB1-4482-9A92-4F8F750D6BA5}" srcOrd="4" destOrd="0" parTransId="{5C8482CB-923F-48C0-88BB-8881794995C7}" sibTransId="{1C344440-AE8F-460D-A19C-E5C54E555792}"/>
    <dgm:cxn modelId="{FBEDFE8C-327C-4287-AD86-C5A27AD4CA7E}" srcId="{410136E5-4C07-40FF-9F35-121394D7D4CD}" destId="{B9393A9E-530D-485C-8E07-1D4735F0EB52}" srcOrd="8" destOrd="0" parTransId="{AE0BB4BB-B858-489A-9045-488C7572D954}" sibTransId="{FE6C2145-F11B-4100-A55E-1724ABAEC328}"/>
    <dgm:cxn modelId="{9E49D58F-0C0C-438C-ACB6-0B669D6722A8}" type="presOf" srcId="{EBCD967F-ADC1-4450-9006-2E6078028E22}" destId="{2A4517A0-5302-4504-95FD-931ADFB4D206}" srcOrd="0" destOrd="0" presId="urn:microsoft.com/office/officeart/2005/8/layout/radial3"/>
    <dgm:cxn modelId="{BB41BD93-24EC-4871-BEF5-9E7A43E398DE}" type="presOf" srcId="{B9393A9E-530D-485C-8E07-1D4735F0EB52}" destId="{F72FAF1C-2190-49F0-B1B6-AF3AEF6EBF37}" srcOrd="0" destOrd="0" presId="urn:microsoft.com/office/officeart/2005/8/layout/radial3"/>
    <dgm:cxn modelId="{8764DC97-BC3D-4B4C-BE16-5A418C25A3EE}" type="presOf" srcId="{2F5D8AB3-CCB1-4482-9A92-4F8F750D6BA5}" destId="{9B31DCA0-BFAC-46EB-B258-DDDD45D43C6F}" srcOrd="0" destOrd="0" presId="urn:microsoft.com/office/officeart/2005/8/layout/radial3"/>
    <dgm:cxn modelId="{F007DC9F-362C-441E-A110-60006500EA2E}" type="presOf" srcId="{5D2896CD-4E4C-4603-9C8B-7AF3E618A40A}" destId="{92F653F3-A6A8-45DC-82A5-E1E1F2B169FE}" srcOrd="0" destOrd="0" presId="urn:microsoft.com/office/officeart/2005/8/layout/radial3"/>
    <dgm:cxn modelId="{B6A0ACB3-2E80-48EE-BD70-061E0E21D708}" type="presOf" srcId="{9CDF2A6F-F796-4DF2-88EF-D55E712ADB7C}" destId="{DC27E641-CBE6-4941-976C-CC8BE84CFB00}" srcOrd="0" destOrd="0" presId="urn:microsoft.com/office/officeart/2005/8/layout/radial3"/>
    <dgm:cxn modelId="{AB8C39B7-4F4F-4975-B38E-86974B1AEBCE}" srcId="{410136E5-4C07-40FF-9F35-121394D7D4CD}" destId="{A555240D-AF2D-4630-BFD4-8E9E19C3D4BA}" srcOrd="3" destOrd="0" parTransId="{4A7DD9DC-3019-4648-AFD2-DF556DE7BB78}" sibTransId="{91BDB076-DCD2-4136-A269-01DA5349BD73}"/>
    <dgm:cxn modelId="{33AE63B7-6518-44F0-8982-5565F21011F9}" type="presOf" srcId="{5DE71293-64E5-4167-940E-55ED92C35721}" destId="{DA8EBAD0-36D4-4231-9026-7475023860E8}" srcOrd="0" destOrd="0" presId="urn:microsoft.com/office/officeart/2005/8/layout/radial3"/>
    <dgm:cxn modelId="{5E333FB9-A8CE-47EE-A444-C985F49F94E8}" srcId="{410136E5-4C07-40FF-9F35-121394D7D4CD}" destId="{EBCD967F-ADC1-4450-9006-2E6078028E22}" srcOrd="6" destOrd="0" parTransId="{AF0E229F-8B5A-4BE2-875E-72C0659260B0}" sibTransId="{AE7CB37E-EE1A-4AF3-98A9-600560F442D1}"/>
    <dgm:cxn modelId="{FBA640C3-C440-40E3-976B-9A3028E67699}" type="presOf" srcId="{A555240D-AF2D-4630-BFD4-8E9E19C3D4BA}" destId="{9D38C1AF-08FE-4696-82DB-452ADFEE9551}" srcOrd="0" destOrd="0" presId="urn:microsoft.com/office/officeart/2005/8/layout/radial3"/>
    <dgm:cxn modelId="{01D40FC8-4D51-4504-8E01-F9A4F3F2181A}" srcId="{410136E5-4C07-40FF-9F35-121394D7D4CD}" destId="{5DE71293-64E5-4167-940E-55ED92C35721}" srcOrd="7" destOrd="0" parTransId="{3D9F0EE6-9B7A-446C-9662-7A9B96E864BE}" sibTransId="{6F91BE60-8349-457A-8650-7133DC7DE5DB}"/>
    <dgm:cxn modelId="{29AD30E0-9C30-4CB5-A54A-39B2C254FB37}" srcId="{410136E5-4C07-40FF-9F35-121394D7D4CD}" destId="{D75E7209-A21F-4DED-8E7A-54A373160DE3}" srcOrd="0" destOrd="0" parTransId="{94ABFB2A-2EC1-40A7-B7D5-B0F3FC185568}" sibTransId="{A12E7123-F376-4B7A-B326-7D27D8FC1E91}"/>
    <dgm:cxn modelId="{9BD980E1-4479-414E-8C10-034B508EB100}" type="presOf" srcId="{410136E5-4C07-40FF-9F35-121394D7D4CD}" destId="{4D1DDDBD-B247-4290-8865-84D285066FC9}" srcOrd="0" destOrd="0" presId="urn:microsoft.com/office/officeart/2005/8/layout/radial3"/>
    <dgm:cxn modelId="{CE2D5DF6-00DD-4961-94DF-D6A1A142F536}" srcId="{5D2896CD-4E4C-4603-9C8B-7AF3E618A40A}" destId="{410136E5-4C07-40FF-9F35-121394D7D4CD}" srcOrd="0" destOrd="0" parTransId="{96FFB300-C199-4DE7-8649-B3CD33B9D71E}" sibTransId="{F1C754E8-B2CE-4C0E-9717-BA8227614944}"/>
    <dgm:cxn modelId="{7DB26744-2C96-4AB8-B5B5-082D66560B0E}" type="presParOf" srcId="{92F653F3-A6A8-45DC-82A5-E1E1F2B169FE}" destId="{02106D3C-BA5E-44CC-8204-2254B66F88DF}" srcOrd="0" destOrd="0" presId="urn:microsoft.com/office/officeart/2005/8/layout/radial3"/>
    <dgm:cxn modelId="{6C6412CE-5E8A-48FA-8645-172DC6B2CD82}" type="presParOf" srcId="{02106D3C-BA5E-44CC-8204-2254B66F88DF}" destId="{4D1DDDBD-B247-4290-8865-84D285066FC9}" srcOrd="0" destOrd="0" presId="urn:microsoft.com/office/officeart/2005/8/layout/radial3"/>
    <dgm:cxn modelId="{ECE2209B-50C0-452C-9F3B-FAEFA99A215C}" type="presParOf" srcId="{02106D3C-BA5E-44CC-8204-2254B66F88DF}" destId="{05D7B526-8C7A-4CA4-94B9-0F3FB173A23F}" srcOrd="1" destOrd="0" presId="urn:microsoft.com/office/officeart/2005/8/layout/radial3"/>
    <dgm:cxn modelId="{574D2E6C-0DF8-4D24-B691-6641D42AA14F}" type="presParOf" srcId="{02106D3C-BA5E-44CC-8204-2254B66F88DF}" destId="{50D8F880-73FB-458F-B20C-8A7CD21FF852}" srcOrd="2" destOrd="0" presId="urn:microsoft.com/office/officeart/2005/8/layout/radial3"/>
    <dgm:cxn modelId="{C939C323-6EEF-458F-A337-E94973C702B2}" type="presParOf" srcId="{02106D3C-BA5E-44CC-8204-2254B66F88DF}" destId="{75961668-CA19-4BE9-ABB8-F7D84D443C95}" srcOrd="3" destOrd="0" presId="urn:microsoft.com/office/officeart/2005/8/layout/radial3"/>
    <dgm:cxn modelId="{57429320-00AE-4928-B954-BD720F79A079}" type="presParOf" srcId="{02106D3C-BA5E-44CC-8204-2254B66F88DF}" destId="{9D38C1AF-08FE-4696-82DB-452ADFEE9551}" srcOrd="4" destOrd="0" presId="urn:microsoft.com/office/officeart/2005/8/layout/radial3"/>
    <dgm:cxn modelId="{B9163DFE-CE39-47B6-9039-D2E9FCBF97C5}" type="presParOf" srcId="{02106D3C-BA5E-44CC-8204-2254B66F88DF}" destId="{9B31DCA0-BFAC-46EB-B258-DDDD45D43C6F}" srcOrd="5" destOrd="0" presId="urn:microsoft.com/office/officeart/2005/8/layout/radial3"/>
    <dgm:cxn modelId="{DA58C806-F0B8-436E-8AAD-FA67730E125C}" type="presParOf" srcId="{02106D3C-BA5E-44CC-8204-2254B66F88DF}" destId="{DC27E641-CBE6-4941-976C-CC8BE84CFB00}" srcOrd="6" destOrd="0" presId="urn:microsoft.com/office/officeart/2005/8/layout/radial3"/>
    <dgm:cxn modelId="{C726854B-7D17-4346-BD6B-19245F7F1A63}" type="presParOf" srcId="{02106D3C-BA5E-44CC-8204-2254B66F88DF}" destId="{2A4517A0-5302-4504-95FD-931ADFB4D206}" srcOrd="7" destOrd="0" presId="urn:microsoft.com/office/officeart/2005/8/layout/radial3"/>
    <dgm:cxn modelId="{B7E291E3-B2A6-4A1F-8473-8DD3F890F7FB}" type="presParOf" srcId="{02106D3C-BA5E-44CC-8204-2254B66F88DF}" destId="{DA8EBAD0-36D4-4231-9026-7475023860E8}" srcOrd="8" destOrd="0" presId="urn:microsoft.com/office/officeart/2005/8/layout/radial3"/>
    <dgm:cxn modelId="{D22FFC96-AD37-484A-AC7E-A44CB42B00C2}" type="presParOf" srcId="{02106D3C-BA5E-44CC-8204-2254B66F88DF}" destId="{F72FAF1C-2190-49F0-B1B6-AF3AEF6EBF37}" srcOrd="9"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2BE43E7-508F-4155-9F06-35B3C68BBD38}" type="doc">
      <dgm:prSet loTypeId="urn:microsoft.com/office/officeart/2005/8/layout/hChevron3" loCatId="process" qsTypeId="urn:microsoft.com/office/officeart/2005/8/quickstyle/simple2" qsCatId="simple" csTypeId="urn:microsoft.com/office/officeart/2005/8/colors/colorful1" csCatId="colorful" phldr="1"/>
      <dgm:spPr/>
    </dgm:pt>
    <dgm:pt modelId="{0FD94840-CD43-46A0-B496-DD2F3D9993B0}">
      <dgm:prSet phldrT="[Text]" custT="1"/>
      <dgm:spPr>
        <a:solidFill>
          <a:schemeClr val="accent2"/>
        </a:solidFill>
      </dgm:spPr>
      <dgm:t>
        <a:bodyPr/>
        <a:lstStyle/>
        <a:p>
          <a:r>
            <a:rPr lang="lt-LT" sz="1200" dirty="0">
              <a:latin typeface="Times New Roman" panose="02020603050405020304" pitchFamily="18" charset="0"/>
              <a:cs typeface="Times New Roman" panose="02020603050405020304" pitchFamily="18" charset="0"/>
            </a:rPr>
            <a:t>Išankstinis bendradarbiavimas (neprivaloma)</a:t>
          </a:r>
          <a:endParaRPr lang="en-US" sz="1200" dirty="0">
            <a:latin typeface="Times New Roman" panose="02020603050405020304" pitchFamily="18" charset="0"/>
            <a:cs typeface="Times New Roman" panose="02020603050405020304" pitchFamily="18" charset="0"/>
          </a:endParaRPr>
        </a:p>
      </dgm:t>
    </dgm:pt>
    <dgm:pt modelId="{7D6055E0-004E-40A8-B574-7F8C671873F0}" type="parTrans" cxnId="{1B2ADF5C-1748-4D74-BA37-0792706EEE5D}">
      <dgm:prSet/>
      <dgm:spPr/>
      <dgm:t>
        <a:bodyPr/>
        <a:lstStyle/>
        <a:p>
          <a:endParaRPr lang="en-US"/>
        </a:p>
      </dgm:t>
    </dgm:pt>
    <dgm:pt modelId="{6E922CA6-BBCE-4C73-878A-25F530A2757D}" type="sibTrans" cxnId="{1B2ADF5C-1748-4D74-BA37-0792706EEE5D}">
      <dgm:prSet/>
      <dgm:spPr/>
      <dgm:t>
        <a:bodyPr/>
        <a:lstStyle/>
        <a:p>
          <a:endParaRPr lang="en-US"/>
        </a:p>
      </dgm:t>
    </dgm:pt>
    <dgm:pt modelId="{0D77EA53-4AB7-498C-8DD6-FD528B3782A3}">
      <dgm:prSet phldrT="[Text]" custT="1"/>
      <dgm:spPr>
        <a:solidFill>
          <a:schemeClr val="accent3"/>
        </a:solidFill>
      </dgm:spPr>
      <dgm:t>
        <a:bodyPr/>
        <a:lstStyle/>
        <a:p>
          <a:r>
            <a:rPr lang="lt-LT" sz="1200" dirty="0">
              <a:latin typeface="Times New Roman" panose="02020603050405020304" pitchFamily="18" charset="0"/>
              <a:cs typeface="Times New Roman" panose="02020603050405020304" pitchFamily="18" charset="0"/>
            </a:rPr>
            <a:t>Paraiškos gavimas</a:t>
          </a:r>
          <a:endParaRPr lang="en-US" sz="1200" dirty="0">
            <a:latin typeface="Times New Roman" panose="02020603050405020304" pitchFamily="18" charset="0"/>
            <a:cs typeface="Times New Roman" panose="02020603050405020304" pitchFamily="18" charset="0"/>
          </a:endParaRPr>
        </a:p>
      </dgm:t>
    </dgm:pt>
    <dgm:pt modelId="{23A0DC74-7312-4851-B560-379777FE8523}" type="parTrans" cxnId="{C6DCBC82-C2E9-47D2-8338-C3D52434DF5E}">
      <dgm:prSet/>
      <dgm:spPr/>
      <dgm:t>
        <a:bodyPr/>
        <a:lstStyle/>
        <a:p>
          <a:endParaRPr lang="en-US"/>
        </a:p>
      </dgm:t>
    </dgm:pt>
    <dgm:pt modelId="{48AF5B42-1BA0-425E-90A6-747B65708414}" type="sibTrans" cxnId="{C6DCBC82-C2E9-47D2-8338-C3D52434DF5E}">
      <dgm:prSet/>
      <dgm:spPr/>
      <dgm:t>
        <a:bodyPr/>
        <a:lstStyle/>
        <a:p>
          <a:endParaRPr lang="en-US"/>
        </a:p>
      </dgm:t>
    </dgm:pt>
    <dgm:pt modelId="{E680D3C7-F25C-4DE5-AB42-7ED25B4A7A53}">
      <dgm:prSet phldrT="[Text]" custT="1"/>
      <dgm:spPr>
        <a:solidFill>
          <a:schemeClr val="accent4"/>
        </a:solidFill>
      </dgm:spPr>
      <dgm:t>
        <a:bodyPr/>
        <a:lstStyle/>
        <a:p>
          <a:r>
            <a:rPr lang="lt-LT" sz="1200" dirty="0">
              <a:latin typeface="Times New Roman" panose="02020603050405020304" pitchFamily="18" charset="0"/>
              <a:cs typeface="Times New Roman" panose="02020603050405020304" pitchFamily="18" charset="0"/>
            </a:rPr>
            <a:t>Pirminis patikrinimas</a:t>
          </a:r>
          <a:endParaRPr lang="en-US" sz="1200" dirty="0">
            <a:latin typeface="Times New Roman" panose="02020603050405020304" pitchFamily="18" charset="0"/>
            <a:cs typeface="Times New Roman" panose="02020603050405020304" pitchFamily="18" charset="0"/>
          </a:endParaRPr>
        </a:p>
      </dgm:t>
    </dgm:pt>
    <dgm:pt modelId="{6B1D9695-E772-4663-B440-62D1DF8514FF}" type="parTrans" cxnId="{B54BA812-87A6-4465-9C28-AC40ED74A4C1}">
      <dgm:prSet/>
      <dgm:spPr/>
      <dgm:t>
        <a:bodyPr/>
        <a:lstStyle/>
        <a:p>
          <a:endParaRPr lang="en-US"/>
        </a:p>
      </dgm:t>
    </dgm:pt>
    <dgm:pt modelId="{DC430E51-37C5-4BAE-8C40-A8EA236FE278}" type="sibTrans" cxnId="{B54BA812-87A6-4465-9C28-AC40ED74A4C1}">
      <dgm:prSet/>
      <dgm:spPr/>
      <dgm:t>
        <a:bodyPr/>
        <a:lstStyle/>
        <a:p>
          <a:endParaRPr lang="en-US"/>
        </a:p>
      </dgm:t>
    </dgm:pt>
    <dgm:pt modelId="{41D1317A-3FF1-463D-A5C4-6F830B325066}">
      <dgm:prSet phldrT="[Text]" custT="1"/>
      <dgm:spPr>
        <a:solidFill>
          <a:srgbClr val="FF0000"/>
        </a:solidFill>
      </dgm:spPr>
      <dgm:t>
        <a:bodyPr/>
        <a:lstStyle/>
        <a:p>
          <a:r>
            <a:rPr lang="lt-LT" sz="1200" dirty="0">
              <a:latin typeface="Times New Roman" panose="02020603050405020304" pitchFamily="18" charset="0"/>
              <a:cs typeface="Times New Roman" panose="02020603050405020304" pitchFamily="18" charset="0"/>
            </a:rPr>
            <a:t>B</a:t>
          </a:r>
          <a:r>
            <a:rPr lang="en-US" sz="1200" dirty="0" err="1">
              <a:latin typeface="Times New Roman" panose="02020603050405020304" pitchFamily="18" charset="0"/>
              <a:cs typeface="Times New Roman" panose="02020603050405020304" pitchFamily="18" charset="0"/>
            </a:rPr>
            <a:t>ylos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uždarymas</a:t>
          </a:r>
          <a:endParaRPr lang="en-US" sz="1200" dirty="0">
            <a:latin typeface="Times New Roman" panose="02020603050405020304" pitchFamily="18" charset="0"/>
            <a:cs typeface="Times New Roman" panose="02020603050405020304" pitchFamily="18" charset="0"/>
          </a:endParaRPr>
        </a:p>
      </dgm:t>
    </dgm:pt>
    <dgm:pt modelId="{A846C0D7-90BF-47C5-82E8-5CEA8FEF1C34}" type="parTrans" cxnId="{91915AC7-9F5B-465A-BEA8-A7A10EE403FB}">
      <dgm:prSet/>
      <dgm:spPr/>
      <dgm:t>
        <a:bodyPr/>
        <a:lstStyle/>
        <a:p>
          <a:endParaRPr lang="en-US"/>
        </a:p>
      </dgm:t>
    </dgm:pt>
    <dgm:pt modelId="{B32D8373-907D-4C27-8D7B-69216D9C062F}" type="sibTrans" cxnId="{91915AC7-9F5B-465A-BEA8-A7A10EE403FB}">
      <dgm:prSet/>
      <dgm:spPr/>
      <dgm:t>
        <a:bodyPr/>
        <a:lstStyle/>
        <a:p>
          <a:endParaRPr lang="en-US"/>
        </a:p>
      </dgm:t>
    </dgm:pt>
    <dgm:pt modelId="{FAC2E6D9-4F40-4A10-B966-DA5217C27916}">
      <dgm:prSet phldrT="[Text]" custT="1"/>
      <dgm:spPr/>
      <dgm:t>
        <a:bodyPr/>
        <a:lstStyle/>
        <a:p>
          <a:r>
            <a:rPr lang="lt-LT" sz="1200" dirty="0">
              <a:latin typeface="Times New Roman" panose="02020603050405020304" pitchFamily="18" charset="0"/>
              <a:cs typeface="Times New Roman" panose="02020603050405020304" pitchFamily="18" charset="0"/>
            </a:rPr>
            <a:t>Išsamus vertinimas</a:t>
          </a:r>
          <a:endParaRPr lang="en-US" sz="1200" dirty="0">
            <a:latin typeface="Times New Roman" panose="02020603050405020304" pitchFamily="18" charset="0"/>
            <a:cs typeface="Times New Roman" panose="02020603050405020304" pitchFamily="18" charset="0"/>
          </a:endParaRPr>
        </a:p>
      </dgm:t>
    </dgm:pt>
    <dgm:pt modelId="{6C8C0502-3EA8-4129-AE41-03BD44AEC798}" type="parTrans" cxnId="{17980781-4CBF-4B47-8E43-2919548365D7}">
      <dgm:prSet/>
      <dgm:spPr/>
      <dgm:t>
        <a:bodyPr/>
        <a:lstStyle/>
        <a:p>
          <a:endParaRPr lang="en-US"/>
        </a:p>
      </dgm:t>
    </dgm:pt>
    <dgm:pt modelId="{D4E059BF-5EAF-404F-89F8-E2F597B764CD}" type="sibTrans" cxnId="{17980781-4CBF-4B47-8E43-2919548365D7}">
      <dgm:prSet/>
      <dgm:spPr/>
      <dgm:t>
        <a:bodyPr/>
        <a:lstStyle/>
        <a:p>
          <a:endParaRPr lang="en-US"/>
        </a:p>
      </dgm:t>
    </dgm:pt>
    <dgm:pt modelId="{4EE12571-358E-48DC-A798-84D7A6FF3545}">
      <dgm:prSet phldrT="[Text]" custT="1"/>
      <dgm:spPr/>
      <dgm:t>
        <a:bodyPr/>
        <a:lstStyle/>
        <a:p>
          <a:r>
            <a:rPr lang="lt-LT" sz="1200" dirty="0">
              <a:latin typeface="Times New Roman" panose="02020603050405020304" pitchFamily="18" charset="0"/>
              <a:cs typeface="Times New Roman" panose="02020603050405020304" pitchFamily="18" charset="0"/>
            </a:rPr>
            <a:t>Sprendimo priėmimas</a:t>
          </a:r>
          <a:endParaRPr lang="en-US" sz="1200" dirty="0">
            <a:latin typeface="Times New Roman" panose="02020603050405020304" pitchFamily="18" charset="0"/>
            <a:cs typeface="Times New Roman" panose="02020603050405020304" pitchFamily="18" charset="0"/>
          </a:endParaRPr>
        </a:p>
      </dgm:t>
    </dgm:pt>
    <dgm:pt modelId="{6B097CC3-398D-4C6F-B342-ECCECEB5418D}" type="parTrans" cxnId="{F20F9F29-E1F5-4B83-AA0B-028ED0CA75CE}">
      <dgm:prSet/>
      <dgm:spPr/>
      <dgm:t>
        <a:bodyPr/>
        <a:lstStyle/>
        <a:p>
          <a:endParaRPr lang="en-US"/>
        </a:p>
      </dgm:t>
    </dgm:pt>
    <dgm:pt modelId="{2B5B5D3E-E79A-4C91-A725-5E984ADB31C5}" type="sibTrans" cxnId="{F20F9F29-E1F5-4B83-AA0B-028ED0CA75CE}">
      <dgm:prSet/>
      <dgm:spPr/>
      <dgm:t>
        <a:bodyPr/>
        <a:lstStyle/>
        <a:p>
          <a:endParaRPr lang="en-US"/>
        </a:p>
      </dgm:t>
    </dgm:pt>
    <dgm:pt modelId="{6CBFD246-F854-4658-B158-D814D830EE27}" type="pres">
      <dgm:prSet presAssocID="{C2BE43E7-508F-4155-9F06-35B3C68BBD38}" presName="Name0" presStyleCnt="0">
        <dgm:presLayoutVars>
          <dgm:dir/>
          <dgm:resizeHandles val="exact"/>
        </dgm:presLayoutVars>
      </dgm:prSet>
      <dgm:spPr/>
    </dgm:pt>
    <dgm:pt modelId="{E357B8EE-B7EE-418D-BE80-35CA9FF23329}" type="pres">
      <dgm:prSet presAssocID="{0FD94840-CD43-46A0-B496-DD2F3D9993B0}" presName="parTxOnly" presStyleLbl="node1" presStyleIdx="0" presStyleCnt="6">
        <dgm:presLayoutVars>
          <dgm:bulletEnabled val="1"/>
        </dgm:presLayoutVars>
      </dgm:prSet>
      <dgm:spPr/>
    </dgm:pt>
    <dgm:pt modelId="{37B5CFFA-48C0-46B5-B682-C26E95A1730D}" type="pres">
      <dgm:prSet presAssocID="{6E922CA6-BBCE-4C73-878A-25F530A2757D}" presName="parSpace" presStyleCnt="0"/>
      <dgm:spPr/>
    </dgm:pt>
    <dgm:pt modelId="{D76245DB-50D9-4154-B55E-F67612EEBCAB}" type="pres">
      <dgm:prSet presAssocID="{0D77EA53-4AB7-498C-8DD6-FD528B3782A3}" presName="parTxOnly" presStyleLbl="node1" presStyleIdx="1" presStyleCnt="6" custLinFactNeighborX="10668" custLinFactNeighborY="1067">
        <dgm:presLayoutVars>
          <dgm:bulletEnabled val="1"/>
        </dgm:presLayoutVars>
      </dgm:prSet>
      <dgm:spPr/>
    </dgm:pt>
    <dgm:pt modelId="{AED9A4FA-0344-4257-9EA0-2DE2FD7DE095}" type="pres">
      <dgm:prSet presAssocID="{48AF5B42-1BA0-425E-90A6-747B65708414}" presName="parSpace" presStyleCnt="0"/>
      <dgm:spPr/>
    </dgm:pt>
    <dgm:pt modelId="{15DFD65A-AA0C-4C91-BF66-074C57542768}" type="pres">
      <dgm:prSet presAssocID="{E680D3C7-F25C-4DE5-AB42-7ED25B4A7A53}" presName="parTxOnly" presStyleLbl="node1" presStyleIdx="2" presStyleCnt="6">
        <dgm:presLayoutVars>
          <dgm:bulletEnabled val="1"/>
        </dgm:presLayoutVars>
      </dgm:prSet>
      <dgm:spPr/>
    </dgm:pt>
    <dgm:pt modelId="{D70C7B32-8D52-4A09-9FFB-1AB33BD1513C}" type="pres">
      <dgm:prSet presAssocID="{DC430E51-37C5-4BAE-8C40-A8EA236FE278}" presName="parSpace" presStyleCnt="0"/>
      <dgm:spPr/>
    </dgm:pt>
    <dgm:pt modelId="{F7E7FCE4-9ED8-48F8-9733-0338E2556D74}" type="pres">
      <dgm:prSet presAssocID="{FAC2E6D9-4F40-4A10-B966-DA5217C27916}" presName="parTxOnly" presStyleLbl="node1" presStyleIdx="3" presStyleCnt="6">
        <dgm:presLayoutVars>
          <dgm:bulletEnabled val="1"/>
        </dgm:presLayoutVars>
      </dgm:prSet>
      <dgm:spPr/>
    </dgm:pt>
    <dgm:pt modelId="{9A9B7F34-9773-410B-9821-2C1D9B2D6D71}" type="pres">
      <dgm:prSet presAssocID="{D4E059BF-5EAF-404F-89F8-E2F597B764CD}" presName="parSpace" presStyleCnt="0"/>
      <dgm:spPr/>
    </dgm:pt>
    <dgm:pt modelId="{74425B80-A5EF-42C4-B028-F41E0D932069}" type="pres">
      <dgm:prSet presAssocID="{4EE12571-358E-48DC-A798-84D7A6FF3545}" presName="parTxOnly" presStyleLbl="node1" presStyleIdx="4" presStyleCnt="6">
        <dgm:presLayoutVars>
          <dgm:bulletEnabled val="1"/>
        </dgm:presLayoutVars>
      </dgm:prSet>
      <dgm:spPr/>
    </dgm:pt>
    <dgm:pt modelId="{F21BE82A-7205-45C8-8FF1-8090E4F960F9}" type="pres">
      <dgm:prSet presAssocID="{2B5B5D3E-E79A-4C91-A725-5E984ADB31C5}" presName="parSpace" presStyleCnt="0"/>
      <dgm:spPr/>
    </dgm:pt>
    <dgm:pt modelId="{A2AA8915-2E6F-4DD8-97A3-AD236BF314F1}" type="pres">
      <dgm:prSet presAssocID="{41D1317A-3FF1-463D-A5C4-6F830B325066}" presName="parTxOnly" presStyleLbl="node1" presStyleIdx="5" presStyleCnt="6">
        <dgm:presLayoutVars>
          <dgm:bulletEnabled val="1"/>
        </dgm:presLayoutVars>
      </dgm:prSet>
      <dgm:spPr/>
    </dgm:pt>
  </dgm:ptLst>
  <dgm:cxnLst>
    <dgm:cxn modelId="{5A03B80F-83EB-4468-917F-31813FE331CA}" type="presOf" srcId="{41D1317A-3FF1-463D-A5C4-6F830B325066}" destId="{A2AA8915-2E6F-4DD8-97A3-AD236BF314F1}" srcOrd="0" destOrd="0" presId="urn:microsoft.com/office/officeart/2005/8/layout/hChevron3"/>
    <dgm:cxn modelId="{B54BA812-87A6-4465-9C28-AC40ED74A4C1}" srcId="{C2BE43E7-508F-4155-9F06-35B3C68BBD38}" destId="{E680D3C7-F25C-4DE5-AB42-7ED25B4A7A53}" srcOrd="2" destOrd="0" parTransId="{6B1D9695-E772-4663-B440-62D1DF8514FF}" sibTransId="{DC430E51-37C5-4BAE-8C40-A8EA236FE278}"/>
    <dgm:cxn modelId="{F20F9F29-E1F5-4B83-AA0B-028ED0CA75CE}" srcId="{C2BE43E7-508F-4155-9F06-35B3C68BBD38}" destId="{4EE12571-358E-48DC-A798-84D7A6FF3545}" srcOrd="4" destOrd="0" parTransId="{6B097CC3-398D-4C6F-B342-ECCECEB5418D}" sibTransId="{2B5B5D3E-E79A-4C91-A725-5E984ADB31C5}"/>
    <dgm:cxn modelId="{1B2ADF5C-1748-4D74-BA37-0792706EEE5D}" srcId="{C2BE43E7-508F-4155-9F06-35B3C68BBD38}" destId="{0FD94840-CD43-46A0-B496-DD2F3D9993B0}" srcOrd="0" destOrd="0" parTransId="{7D6055E0-004E-40A8-B574-7F8C671873F0}" sibTransId="{6E922CA6-BBCE-4C73-878A-25F530A2757D}"/>
    <dgm:cxn modelId="{F49A0A5D-8C9E-42C5-B314-DDA461E39EE8}" type="presOf" srcId="{4EE12571-358E-48DC-A798-84D7A6FF3545}" destId="{74425B80-A5EF-42C4-B028-F41E0D932069}" srcOrd="0" destOrd="0" presId="urn:microsoft.com/office/officeart/2005/8/layout/hChevron3"/>
    <dgm:cxn modelId="{7FA5B85D-2B2A-489A-8BB8-B80A94235347}" type="presOf" srcId="{0FD94840-CD43-46A0-B496-DD2F3D9993B0}" destId="{E357B8EE-B7EE-418D-BE80-35CA9FF23329}" srcOrd="0" destOrd="0" presId="urn:microsoft.com/office/officeart/2005/8/layout/hChevron3"/>
    <dgm:cxn modelId="{44F25F5E-059E-4E25-8E8E-A804266F1F6D}" type="presOf" srcId="{FAC2E6D9-4F40-4A10-B966-DA5217C27916}" destId="{F7E7FCE4-9ED8-48F8-9733-0338E2556D74}" srcOrd="0" destOrd="0" presId="urn:microsoft.com/office/officeart/2005/8/layout/hChevron3"/>
    <dgm:cxn modelId="{3BAF4F67-70EB-4C55-920F-76AEF00DC9D8}" type="presOf" srcId="{0D77EA53-4AB7-498C-8DD6-FD528B3782A3}" destId="{D76245DB-50D9-4154-B55E-F67612EEBCAB}" srcOrd="0" destOrd="0" presId="urn:microsoft.com/office/officeart/2005/8/layout/hChevron3"/>
    <dgm:cxn modelId="{139CF275-83A8-495B-A90E-DEA36BBA2579}" type="presOf" srcId="{C2BE43E7-508F-4155-9F06-35B3C68BBD38}" destId="{6CBFD246-F854-4658-B158-D814D830EE27}" srcOrd="0" destOrd="0" presId="urn:microsoft.com/office/officeart/2005/8/layout/hChevron3"/>
    <dgm:cxn modelId="{17980781-4CBF-4B47-8E43-2919548365D7}" srcId="{C2BE43E7-508F-4155-9F06-35B3C68BBD38}" destId="{FAC2E6D9-4F40-4A10-B966-DA5217C27916}" srcOrd="3" destOrd="0" parTransId="{6C8C0502-3EA8-4129-AE41-03BD44AEC798}" sibTransId="{D4E059BF-5EAF-404F-89F8-E2F597B764CD}"/>
    <dgm:cxn modelId="{C6DCBC82-C2E9-47D2-8338-C3D52434DF5E}" srcId="{C2BE43E7-508F-4155-9F06-35B3C68BBD38}" destId="{0D77EA53-4AB7-498C-8DD6-FD528B3782A3}" srcOrd="1" destOrd="0" parTransId="{23A0DC74-7312-4851-B560-379777FE8523}" sibTransId="{48AF5B42-1BA0-425E-90A6-747B65708414}"/>
    <dgm:cxn modelId="{724CAB8F-727D-4298-ACCE-8FA5C0EC901D}" type="presOf" srcId="{E680D3C7-F25C-4DE5-AB42-7ED25B4A7A53}" destId="{15DFD65A-AA0C-4C91-BF66-074C57542768}" srcOrd="0" destOrd="0" presId="urn:microsoft.com/office/officeart/2005/8/layout/hChevron3"/>
    <dgm:cxn modelId="{91915AC7-9F5B-465A-BEA8-A7A10EE403FB}" srcId="{C2BE43E7-508F-4155-9F06-35B3C68BBD38}" destId="{41D1317A-3FF1-463D-A5C4-6F830B325066}" srcOrd="5" destOrd="0" parTransId="{A846C0D7-90BF-47C5-82E8-5CEA8FEF1C34}" sibTransId="{B32D8373-907D-4C27-8D7B-69216D9C062F}"/>
    <dgm:cxn modelId="{4C47461B-61FC-43ED-AA7D-0E9BD205AE17}" type="presParOf" srcId="{6CBFD246-F854-4658-B158-D814D830EE27}" destId="{E357B8EE-B7EE-418D-BE80-35CA9FF23329}" srcOrd="0" destOrd="0" presId="urn:microsoft.com/office/officeart/2005/8/layout/hChevron3"/>
    <dgm:cxn modelId="{8F3B4592-DA89-4D48-9D96-67C0221BDE0C}" type="presParOf" srcId="{6CBFD246-F854-4658-B158-D814D830EE27}" destId="{37B5CFFA-48C0-46B5-B682-C26E95A1730D}" srcOrd="1" destOrd="0" presId="urn:microsoft.com/office/officeart/2005/8/layout/hChevron3"/>
    <dgm:cxn modelId="{198017C5-E74B-4629-9B93-18FF13A5C6C3}" type="presParOf" srcId="{6CBFD246-F854-4658-B158-D814D830EE27}" destId="{D76245DB-50D9-4154-B55E-F67612EEBCAB}" srcOrd="2" destOrd="0" presId="urn:microsoft.com/office/officeart/2005/8/layout/hChevron3"/>
    <dgm:cxn modelId="{6320F06C-6413-456C-9547-2E7744CDC311}" type="presParOf" srcId="{6CBFD246-F854-4658-B158-D814D830EE27}" destId="{AED9A4FA-0344-4257-9EA0-2DE2FD7DE095}" srcOrd="3" destOrd="0" presId="urn:microsoft.com/office/officeart/2005/8/layout/hChevron3"/>
    <dgm:cxn modelId="{5F2E0207-70A0-4C2D-9FAA-4526A81DC3C2}" type="presParOf" srcId="{6CBFD246-F854-4658-B158-D814D830EE27}" destId="{15DFD65A-AA0C-4C91-BF66-074C57542768}" srcOrd="4" destOrd="0" presId="urn:microsoft.com/office/officeart/2005/8/layout/hChevron3"/>
    <dgm:cxn modelId="{08AEF6A6-D3E1-423F-A9F2-D36808BED880}" type="presParOf" srcId="{6CBFD246-F854-4658-B158-D814D830EE27}" destId="{D70C7B32-8D52-4A09-9FFB-1AB33BD1513C}" srcOrd="5" destOrd="0" presId="urn:microsoft.com/office/officeart/2005/8/layout/hChevron3"/>
    <dgm:cxn modelId="{13349254-8475-4FCE-9AA0-C989757240C7}" type="presParOf" srcId="{6CBFD246-F854-4658-B158-D814D830EE27}" destId="{F7E7FCE4-9ED8-48F8-9733-0338E2556D74}" srcOrd="6" destOrd="0" presId="urn:microsoft.com/office/officeart/2005/8/layout/hChevron3"/>
    <dgm:cxn modelId="{F9F27E9E-FCDC-4926-A20B-0FC52A9B7435}" type="presParOf" srcId="{6CBFD246-F854-4658-B158-D814D830EE27}" destId="{9A9B7F34-9773-410B-9821-2C1D9B2D6D71}" srcOrd="7" destOrd="0" presId="urn:microsoft.com/office/officeart/2005/8/layout/hChevron3"/>
    <dgm:cxn modelId="{3A062B91-0854-4A89-86B7-C3CA91CD0568}" type="presParOf" srcId="{6CBFD246-F854-4658-B158-D814D830EE27}" destId="{74425B80-A5EF-42C4-B028-F41E0D932069}" srcOrd="8" destOrd="0" presId="urn:microsoft.com/office/officeart/2005/8/layout/hChevron3"/>
    <dgm:cxn modelId="{718ACAAE-1AEC-4435-9291-E5F35715A1CF}" type="presParOf" srcId="{6CBFD246-F854-4658-B158-D814D830EE27}" destId="{F21BE82A-7205-45C8-8FF1-8090E4F960F9}" srcOrd="9" destOrd="0" presId="urn:microsoft.com/office/officeart/2005/8/layout/hChevron3"/>
    <dgm:cxn modelId="{D72B9D3C-2979-47A6-8952-78B00AB586F2}" type="presParOf" srcId="{6CBFD246-F854-4658-B158-D814D830EE27}" destId="{A2AA8915-2E6F-4DD8-97A3-AD236BF314F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F760CFE-B15D-413E-A36C-3C40419649E0}" type="doc">
      <dgm:prSet loTypeId="urn:microsoft.com/office/officeart/2005/8/layout/cycle1" loCatId="cycle" qsTypeId="urn:microsoft.com/office/officeart/2005/8/quickstyle/simple2" qsCatId="simple" csTypeId="urn:microsoft.com/office/officeart/2005/8/colors/accent1_2" csCatId="accent1" phldr="1"/>
      <dgm:spPr/>
      <dgm:t>
        <a:bodyPr/>
        <a:lstStyle/>
        <a:p>
          <a:endParaRPr lang="en-US"/>
        </a:p>
      </dgm:t>
    </dgm:pt>
    <dgm:pt modelId="{D7796C39-9D3D-45C3-9F68-537C152435CE}">
      <dgm:prSet phldrT="[Text]" custT="1"/>
      <dgm:spPr/>
      <dgm:t>
        <a:bodyPr/>
        <a:lstStyle/>
        <a:p>
          <a:r>
            <a:rPr lang="lt-LT" sz="1050" b="1" noProof="0" dirty="0">
              <a:solidFill>
                <a:srgbClr val="FF0000"/>
              </a:solidFill>
              <a:latin typeface="Times New Roman" panose="02020603050405020304" pitchFamily="18" charset="0"/>
              <a:cs typeface="Times New Roman" panose="02020603050405020304" pitchFamily="18" charset="0"/>
            </a:rPr>
            <a:t>PRIEŽIŪROS PROCESAS</a:t>
          </a:r>
          <a:endParaRPr lang="en-US" sz="1050" b="1" noProof="0" dirty="0">
            <a:solidFill>
              <a:srgbClr val="FF0000"/>
            </a:solidFill>
            <a:latin typeface="Times New Roman" panose="02020603050405020304" pitchFamily="18" charset="0"/>
            <a:cs typeface="Times New Roman" panose="02020603050405020304" pitchFamily="18" charset="0"/>
          </a:endParaRPr>
        </a:p>
      </dgm:t>
    </dgm:pt>
    <dgm:pt modelId="{CBF98B72-30D2-4B6F-A267-9C1D57616D30}" type="parTrans" cxnId="{66D99ED4-5F6C-4CFE-8623-254B4AE91B0C}">
      <dgm:prSet/>
      <dgm:spPr/>
      <dgm:t>
        <a:bodyPr/>
        <a:lstStyle/>
        <a:p>
          <a:endParaRPr lang="en-US"/>
        </a:p>
      </dgm:t>
    </dgm:pt>
    <dgm:pt modelId="{4B07606D-F9FB-4F3C-85D8-C769110670F7}" type="sibTrans" cxnId="{66D99ED4-5F6C-4CFE-8623-254B4AE91B0C}">
      <dgm:prSet/>
      <dgm:spPr>
        <a:solidFill>
          <a:srgbClr val="FF0000"/>
        </a:solidFill>
      </dgm:spPr>
      <dgm:t>
        <a:bodyPr/>
        <a:lstStyle/>
        <a:p>
          <a:endParaRPr lang="en-US"/>
        </a:p>
      </dgm:t>
    </dgm:pt>
    <dgm:pt modelId="{22C0E851-61EA-47E9-8C01-70EF7DE41B56}">
      <dgm:prSet phldrT="[Text]" custT="1"/>
      <dgm:spPr/>
      <dgm:t>
        <a:bodyPr/>
        <a:lstStyle/>
        <a:p>
          <a:r>
            <a:rPr lang="en-US" sz="1050" b="1" noProof="0" dirty="0">
              <a:solidFill>
                <a:schemeClr val="accent1">
                  <a:lumMod val="75000"/>
                </a:schemeClr>
              </a:solidFill>
              <a:latin typeface="Times New Roman" panose="02020603050405020304" pitchFamily="18" charset="0"/>
              <a:cs typeface="Times New Roman" panose="02020603050405020304" pitchFamily="18" charset="0"/>
            </a:rPr>
            <a:t>SERTIFIKAVIMO PROCESAS</a:t>
          </a:r>
        </a:p>
      </dgm:t>
    </dgm:pt>
    <dgm:pt modelId="{90A9DE61-983E-48E4-8C4D-14771EED468D}" type="parTrans" cxnId="{4216EE99-9CD9-4C86-B5A1-131261DA2C54}">
      <dgm:prSet/>
      <dgm:spPr/>
      <dgm:t>
        <a:bodyPr/>
        <a:lstStyle/>
        <a:p>
          <a:endParaRPr lang="en-US"/>
        </a:p>
      </dgm:t>
    </dgm:pt>
    <dgm:pt modelId="{EBE348A6-8607-475D-A680-ACC1F36E8225}" type="sibTrans" cxnId="{4216EE99-9CD9-4C86-B5A1-131261DA2C54}">
      <dgm:prSet/>
      <dgm:spPr>
        <a:solidFill>
          <a:srgbClr val="376092"/>
        </a:solidFill>
      </dgm:spPr>
      <dgm:t>
        <a:bodyPr/>
        <a:lstStyle/>
        <a:p>
          <a:endParaRPr lang="en-US"/>
        </a:p>
      </dgm:t>
    </dgm:pt>
    <dgm:pt modelId="{BA786CA1-2D83-4C65-B0D6-C6FB2509930C}" type="pres">
      <dgm:prSet presAssocID="{2F760CFE-B15D-413E-A36C-3C40419649E0}" presName="cycle" presStyleCnt="0">
        <dgm:presLayoutVars>
          <dgm:dir/>
          <dgm:resizeHandles val="exact"/>
        </dgm:presLayoutVars>
      </dgm:prSet>
      <dgm:spPr/>
    </dgm:pt>
    <dgm:pt modelId="{17BC19D3-151D-4E85-AAFE-30556C6CAA61}" type="pres">
      <dgm:prSet presAssocID="{D7796C39-9D3D-45C3-9F68-537C152435CE}" presName="dummy" presStyleCnt="0"/>
      <dgm:spPr/>
    </dgm:pt>
    <dgm:pt modelId="{80B287FB-2B0E-49F9-9E58-62C4038D3BE5}" type="pres">
      <dgm:prSet presAssocID="{D7796C39-9D3D-45C3-9F68-537C152435CE}" presName="node" presStyleLbl="revTx" presStyleIdx="0" presStyleCnt="2">
        <dgm:presLayoutVars>
          <dgm:bulletEnabled val="1"/>
        </dgm:presLayoutVars>
      </dgm:prSet>
      <dgm:spPr/>
    </dgm:pt>
    <dgm:pt modelId="{843AA998-3AF4-4641-98CB-C12647BFB8D3}" type="pres">
      <dgm:prSet presAssocID="{4B07606D-F9FB-4F3C-85D8-C769110670F7}" presName="sibTrans" presStyleLbl="node1" presStyleIdx="0" presStyleCnt="2"/>
      <dgm:spPr/>
    </dgm:pt>
    <dgm:pt modelId="{DE09FC73-39E7-4C1A-8EC6-6F2B1B4E2F63}" type="pres">
      <dgm:prSet presAssocID="{22C0E851-61EA-47E9-8C01-70EF7DE41B56}" presName="dummy" presStyleCnt="0"/>
      <dgm:spPr/>
    </dgm:pt>
    <dgm:pt modelId="{6B2F476F-5FCA-4A8F-A01C-C56FC48F9685}" type="pres">
      <dgm:prSet presAssocID="{22C0E851-61EA-47E9-8C01-70EF7DE41B56}" presName="node" presStyleLbl="revTx" presStyleIdx="1" presStyleCnt="2">
        <dgm:presLayoutVars>
          <dgm:bulletEnabled val="1"/>
        </dgm:presLayoutVars>
      </dgm:prSet>
      <dgm:spPr/>
    </dgm:pt>
    <dgm:pt modelId="{177FF600-DFD1-4C3B-8C22-677382C19998}" type="pres">
      <dgm:prSet presAssocID="{EBE348A6-8607-475D-A680-ACC1F36E8225}" presName="sibTrans" presStyleLbl="node1" presStyleIdx="1" presStyleCnt="2" custLinFactNeighborX="-177" custLinFactNeighborY="39"/>
      <dgm:spPr/>
    </dgm:pt>
  </dgm:ptLst>
  <dgm:cxnLst>
    <dgm:cxn modelId="{93754D00-FA2A-4E8D-A812-A830592040AF}" type="presOf" srcId="{EBE348A6-8607-475D-A680-ACC1F36E8225}" destId="{177FF600-DFD1-4C3B-8C22-677382C19998}" srcOrd="0" destOrd="0" presId="urn:microsoft.com/office/officeart/2005/8/layout/cycle1"/>
    <dgm:cxn modelId="{F2E75517-FF0F-40A7-BBD5-518CDEF7A98D}" type="presOf" srcId="{4B07606D-F9FB-4F3C-85D8-C769110670F7}" destId="{843AA998-3AF4-4641-98CB-C12647BFB8D3}" srcOrd="0" destOrd="0" presId="urn:microsoft.com/office/officeart/2005/8/layout/cycle1"/>
    <dgm:cxn modelId="{E8C98D67-A4EA-462E-8D37-9B96060379C8}" type="presOf" srcId="{22C0E851-61EA-47E9-8C01-70EF7DE41B56}" destId="{6B2F476F-5FCA-4A8F-A01C-C56FC48F9685}" srcOrd="0" destOrd="0" presId="urn:microsoft.com/office/officeart/2005/8/layout/cycle1"/>
    <dgm:cxn modelId="{94C8C894-B4C1-4D2F-9D4B-A64A193B6C1C}" type="presOf" srcId="{D7796C39-9D3D-45C3-9F68-537C152435CE}" destId="{80B287FB-2B0E-49F9-9E58-62C4038D3BE5}" srcOrd="0" destOrd="0" presId="urn:microsoft.com/office/officeart/2005/8/layout/cycle1"/>
    <dgm:cxn modelId="{4216EE99-9CD9-4C86-B5A1-131261DA2C54}" srcId="{2F760CFE-B15D-413E-A36C-3C40419649E0}" destId="{22C0E851-61EA-47E9-8C01-70EF7DE41B56}" srcOrd="1" destOrd="0" parTransId="{90A9DE61-983E-48E4-8C4D-14771EED468D}" sibTransId="{EBE348A6-8607-475D-A680-ACC1F36E8225}"/>
    <dgm:cxn modelId="{66D99ED4-5F6C-4CFE-8623-254B4AE91B0C}" srcId="{2F760CFE-B15D-413E-A36C-3C40419649E0}" destId="{D7796C39-9D3D-45C3-9F68-537C152435CE}" srcOrd="0" destOrd="0" parTransId="{CBF98B72-30D2-4B6F-A267-9C1D57616D30}" sibTransId="{4B07606D-F9FB-4F3C-85D8-C769110670F7}"/>
    <dgm:cxn modelId="{968C24DB-EFCA-438A-A8F5-AB0FE2BA313A}" type="presOf" srcId="{2F760CFE-B15D-413E-A36C-3C40419649E0}" destId="{BA786CA1-2D83-4C65-B0D6-C6FB2509930C}" srcOrd="0" destOrd="0" presId="urn:microsoft.com/office/officeart/2005/8/layout/cycle1"/>
    <dgm:cxn modelId="{CDA881F0-961A-4CA8-AF17-41DE46C1108A}" type="presParOf" srcId="{BA786CA1-2D83-4C65-B0D6-C6FB2509930C}" destId="{17BC19D3-151D-4E85-AAFE-30556C6CAA61}" srcOrd="0" destOrd="0" presId="urn:microsoft.com/office/officeart/2005/8/layout/cycle1"/>
    <dgm:cxn modelId="{4BD665E8-DF13-4298-9F1D-0E50A7BA0F13}" type="presParOf" srcId="{BA786CA1-2D83-4C65-B0D6-C6FB2509930C}" destId="{80B287FB-2B0E-49F9-9E58-62C4038D3BE5}" srcOrd="1" destOrd="0" presId="urn:microsoft.com/office/officeart/2005/8/layout/cycle1"/>
    <dgm:cxn modelId="{E891A695-B49A-473D-9A46-DE1456B46DA3}" type="presParOf" srcId="{BA786CA1-2D83-4C65-B0D6-C6FB2509930C}" destId="{843AA998-3AF4-4641-98CB-C12647BFB8D3}" srcOrd="2" destOrd="0" presId="urn:microsoft.com/office/officeart/2005/8/layout/cycle1"/>
    <dgm:cxn modelId="{09CC043B-8B85-4B91-8D33-AE254CD1F2D9}" type="presParOf" srcId="{BA786CA1-2D83-4C65-B0D6-C6FB2509930C}" destId="{DE09FC73-39E7-4C1A-8EC6-6F2B1B4E2F63}" srcOrd="3" destOrd="0" presId="urn:microsoft.com/office/officeart/2005/8/layout/cycle1"/>
    <dgm:cxn modelId="{6E842103-D9C7-45A7-B5DE-6E68BB3810E1}" type="presParOf" srcId="{BA786CA1-2D83-4C65-B0D6-C6FB2509930C}" destId="{6B2F476F-5FCA-4A8F-A01C-C56FC48F9685}" srcOrd="4" destOrd="0" presId="urn:microsoft.com/office/officeart/2005/8/layout/cycle1"/>
    <dgm:cxn modelId="{3B4B26DA-0AA5-4990-B816-C13F396196A1}" type="presParOf" srcId="{BA786CA1-2D83-4C65-B0D6-C6FB2509930C}" destId="{177FF600-DFD1-4C3B-8C22-677382C19998}" srcOrd="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5A8A469-F1FE-4765-B8E8-E0E337132975}" type="doc">
      <dgm:prSet loTypeId="urn:microsoft.com/office/officeart/2005/8/layout/pyramid1" loCatId="pyramid" qsTypeId="urn:microsoft.com/office/officeart/2005/8/quickstyle/simple2" qsCatId="simple" csTypeId="urn:microsoft.com/office/officeart/2005/8/colors/colorful2" csCatId="colorful" phldr="1"/>
      <dgm:spPr/>
    </dgm:pt>
    <dgm:pt modelId="{15695B8E-1605-436C-876B-888E0088BF27}">
      <dgm:prSet phldrT="[Text]" custT="1"/>
      <dgm:spPr>
        <a:solidFill>
          <a:srgbClr val="FF3300"/>
        </a:solidFill>
      </dgm:spPr>
      <dgm:t>
        <a:bodyPr/>
        <a:lstStyle/>
        <a:p>
          <a:r>
            <a:rPr lang="en-US" sz="800" b="1" dirty="0">
              <a:solidFill>
                <a:schemeClr val="bg1"/>
              </a:solidFill>
              <a:latin typeface="Times New Roman" panose="02020603050405020304" pitchFamily="18" charset="0"/>
              <a:cs typeface="Times New Roman" panose="02020603050405020304" pitchFamily="18" charset="0"/>
            </a:rPr>
            <a:t>3 </a:t>
          </a:r>
          <a:r>
            <a:rPr lang="lt-LT" sz="800" b="1" dirty="0">
              <a:solidFill>
                <a:schemeClr val="bg1"/>
              </a:solidFill>
              <a:latin typeface="Times New Roman" panose="02020603050405020304" pitchFamily="18" charset="0"/>
              <a:cs typeface="Times New Roman" panose="02020603050405020304" pitchFamily="18" charset="0"/>
            </a:rPr>
            <a:t>tipas</a:t>
          </a:r>
          <a:endParaRPr lang="en-US" sz="800" b="1" dirty="0">
            <a:solidFill>
              <a:schemeClr val="bg1"/>
            </a:solidFill>
            <a:latin typeface="Times New Roman" panose="02020603050405020304" pitchFamily="18" charset="0"/>
            <a:cs typeface="Times New Roman" panose="02020603050405020304" pitchFamily="18" charset="0"/>
          </a:endParaRPr>
        </a:p>
        <a:p>
          <a:r>
            <a:rPr lang="lt-LT" sz="800" b="1" noProof="0" dirty="0">
              <a:solidFill>
                <a:schemeClr val="bg1"/>
              </a:solidFill>
              <a:latin typeface="Times New Roman" panose="02020603050405020304" pitchFamily="18" charset="0"/>
              <a:cs typeface="Times New Roman" panose="02020603050405020304" pitchFamily="18" charset="0"/>
            </a:rPr>
            <a:t>Nedidelis reikalavimų nesilaikymo atvejis arba neišsklaidyta anksčiau kilusi abejonė</a:t>
          </a:r>
          <a:endParaRPr lang="en-US" sz="800" b="1" noProof="0" dirty="0">
            <a:solidFill>
              <a:schemeClr val="bg1"/>
            </a:solidFill>
            <a:latin typeface="Times New Roman" panose="02020603050405020304" pitchFamily="18" charset="0"/>
            <a:cs typeface="Times New Roman" panose="02020603050405020304" pitchFamily="18" charset="0"/>
          </a:endParaRPr>
        </a:p>
      </dgm:t>
    </dgm:pt>
    <dgm:pt modelId="{EE549373-17E5-423D-BD6E-7F5D45FD6CFB}" type="parTrans" cxnId="{007743E7-62AE-4000-ADBE-F5487B88AB76}">
      <dgm:prSet/>
      <dgm:spPr/>
      <dgm:t>
        <a:bodyPr/>
        <a:lstStyle/>
        <a:p>
          <a:endParaRPr lang="en-GB" sz="1400"/>
        </a:p>
      </dgm:t>
    </dgm:pt>
    <dgm:pt modelId="{E367B06F-E7F7-4892-B8AC-790A9755A2B7}" type="sibTrans" cxnId="{007743E7-62AE-4000-ADBE-F5487B88AB76}">
      <dgm:prSet/>
      <dgm:spPr/>
      <dgm:t>
        <a:bodyPr/>
        <a:lstStyle/>
        <a:p>
          <a:endParaRPr lang="en-GB" sz="1400"/>
        </a:p>
      </dgm:t>
    </dgm:pt>
    <dgm:pt modelId="{D01D1C93-3275-4898-8515-650D0AA75E16}">
      <dgm:prSet phldrT="[Text]" custT="1"/>
      <dgm:spPr>
        <a:solidFill>
          <a:srgbClr val="9BBB59"/>
        </a:solidFill>
      </dgm:spPr>
      <dgm:t>
        <a:bodyPr/>
        <a:lstStyle/>
        <a:p>
          <a:r>
            <a:rPr lang="en-US" sz="800" b="1" dirty="0">
              <a:solidFill>
                <a:schemeClr val="bg1"/>
              </a:solidFill>
              <a:latin typeface="Times New Roman" panose="02020603050405020304" pitchFamily="18" charset="0"/>
              <a:cs typeface="Times New Roman" panose="02020603050405020304" pitchFamily="18" charset="0"/>
            </a:rPr>
            <a:t>1 </a:t>
          </a:r>
          <a:r>
            <a:rPr lang="lt-LT" sz="800" b="1" dirty="0">
              <a:solidFill>
                <a:schemeClr val="bg1"/>
              </a:solidFill>
              <a:latin typeface="Times New Roman" panose="02020603050405020304" pitchFamily="18" charset="0"/>
              <a:cs typeface="Times New Roman" panose="02020603050405020304" pitchFamily="18" charset="0"/>
            </a:rPr>
            <a:t>tipas</a:t>
          </a:r>
          <a:endParaRPr lang="en-US" sz="800" b="1" dirty="0">
            <a:solidFill>
              <a:schemeClr val="bg1"/>
            </a:solidFill>
            <a:latin typeface="Times New Roman" panose="02020603050405020304" pitchFamily="18" charset="0"/>
            <a:cs typeface="Times New Roman" panose="02020603050405020304" pitchFamily="18" charset="0"/>
          </a:endParaRPr>
        </a:p>
        <a:p>
          <a:r>
            <a:rPr lang="lt-LT" sz="800" b="1" dirty="0">
              <a:solidFill>
                <a:schemeClr val="bg1"/>
              </a:solidFill>
              <a:latin typeface="Times New Roman" panose="02020603050405020304" pitchFamily="18" charset="0"/>
              <a:cs typeface="Times New Roman" panose="02020603050405020304" pitchFamily="18" charset="0"/>
            </a:rPr>
            <a:t>Užklausa</a:t>
          </a:r>
          <a:endParaRPr lang="en-GB" sz="800" b="1" dirty="0">
            <a:solidFill>
              <a:schemeClr val="bg1"/>
            </a:solidFill>
            <a:latin typeface="Times New Roman" panose="02020603050405020304" pitchFamily="18" charset="0"/>
            <a:cs typeface="Times New Roman" panose="02020603050405020304" pitchFamily="18" charset="0"/>
          </a:endParaRPr>
        </a:p>
      </dgm:t>
    </dgm:pt>
    <dgm:pt modelId="{0F8BF710-6349-4576-A546-ED18CB814878}" type="parTrans" cxnId="{DD574C34-8E76-4B4D-A2AF-BA541147B024}">
      <dgm:prSet/>
      <dgm:spPr/>
      <dgm:t>
        <a:bodyPr/>
        <a:lstStyle/>
        <a:p>
          <a:endParaRPr lang="en-GB" sz="1400"/>
        </a:p>
      </dgm:t>
    </dgm:pt>
    <dgm:pt modelId="{A20686C8-126B-4737-A108-814F563840DE}" type="sibTrans" cxnId="{DD574C34-8E76-4B4D-A2AF-BA541147B024}">
      <dgm:prSet/>
      <dgm:spPr/>
      <dgm:t>
        <a:bodyPr/>
        <a:lstStyle/>
        <a:p>
          <a:endParaRPr lang="en-GB" sz="1400"/>
        </a:p>
      </dgm:t>
    </dgm:pt>
    <dgm:pt modelId="{79D9ECE5-C6A1-4EBB-B2FD-2454E69C927F}">
      <dgm:prSet custT="1"/>
      <dgm:spPr>
        <a:solidFill>
          <a:schemeClr val="accent3">
            <a:lumMod val="50000"/>
          </a:schemeClr>
        </a:solidFill>
      </dgm:spPr>
      <dgm:t>
        <a:bodyPr/>
        <a:lstStyle/>
        <a:p>
          <a:r>
            <a:rPr lang="en-US" sz="800" b="1" dirty="0">
              <a:solidFill>
                <a:schemeClr val="bg1"/>
              </a:solidFill>
              <a:latin typeface="Times New Roman" panose="02020603050405020304" pitchFamily="18" charset="0"/>
              <a:cs typeface="Times New Roman" panose="02020603050405020304" pitchFamily="18" charset="0"/>
            </a:rPr>
            <a:t>2 </a:t>
          </a:r>
          <a:r>
            <a:rPr lang="lt-LT" sz="800" b="1" dirty="0">
              <a:solidFill>
                <a:schemeClr val="bg1"/>
              </a:solidFill>
              <a:latin typeface="Times New Roman" panose="02020603050405020304" pitchFamily="18" charset="0"/>
              <a:cs typeface="Times New Roman" panose="02020603050405020304" pitchFamily="18" charset="0"/>
            </a:rPr>
            <a:t>tipas</a:t>
          </a:r>
          <a:endParaRPr lang="en-US" sz="800" b="1" dirty="0">
            <a:solidFill>
              <a:schemeClr val="bg1"/>
            </a:solidFill>
            <a:latin typeface="Times New Roman" panose="02020603050405020304" pitchFamily="18" charset="0"/>
            <a:cs typeface="Times New Roman" panose="02020603050405020304" pitchFamily="18" charset="0"/>
          </a:endParaRPr>
        </a:p>
        <a:p>
          <a:r>
            <a:rPr lang="lt-LT" sz="800" b="1" noProof="0" dirty="0">
              <a:solidFill>
                <a:schemeClr val="bg1"/>
              </a:solidFill>
              <a:latin typeface="Times New Roman" panose="02020603050405020304" pitchFamily="18" charset="0"/>
              <a:cs typeface="Times New Roman" panose="02020603050405020304" pitchFamily="18" charset="0"/>
            </a:rPr>
            <a:t>Pastaba</a:t>
          </a:r>
          <a:endParaRPr lang="en-US" sz="800" b="1" noProof="0" dirty="0">
            <a:solidFill>
              <a:schemeClr val="bg1"/>
            </a:solidFill>
            <a:latin typeface="Times New Roman" panose="02020603050405020304" pitchFamily="18" charset="0"/>
            <a:cs typeface="Times New Roman" panose="02020603050405020304" pitchFamily="18" charset="0"/>
          </a:endParaRPr>
        </a:p>
      </dgm:t>
    </dgm:pt>
    <dgm:pt modelId="{E70C774A-9106-47B6-9BDF-72D55660182E}" type="parTrans" cxnId="{B010BD76-8113-41A1-86DD-F900491B6E82}">
      <dgm:prSet/>
      <dgm:spPr/>
      <dgm:t>
        <a:bodyPr/>
        <a:lstStyle/>
        <a:p>
          <a:endParaRPr lang="en-GB" sz="1400"/>
        </a:p>
      </dgm:t>
    </dgm:pt>
    <dgm:pt modelId="{EA171D61-EC9B-45AA-BC83-91013C013BFF}" type="sibTrans" cxnId="{B010BD76-8113-41A1-86DD-F900491B6E82}">
      <dgm:prSet/>
      <dgm:spPr/>
      <dgm:t>
        <a:bodyPr/>
        <a:lstStyle/>
        <a:p>
          <a:endParaRPr lang="en-GB" sz="1400"/>
        </a:p>
      </dgm:t>
    </dgm:pt>
    <dgm:pt modelId="{CB285619-821D-4E8F-B6C0-CA38C4CA12FF}">
      <dgm:prSet phldrT="[Text]" custT="1"/>
      <dgm:spPr>
        <a:solidFill>
          <a:srgbClr val="CC0000"/>
        </a:solidFill>
      </dgm:spPr>
      <dgm:t>
        <a:bodyPr lIns="0" tIns="0" rIns="0" bIns="0"/>
        <a:lstStyle/>
        <a:p>
          <a:endParaRPr lang="lt-LT" sz="800" b="1" noProof="0" dirty="0">
            <a:solidFill>
              <a:schemeClr val="bg1"/>
            </a:solidFill>
            <a:latin typeface="Times New Roman" panose="02020603050405020304" pitchFamily="18" charset="0"/>
            <a:cs typeface="Times New Roman" panose="02020603050405020304" pitchFamily="18" charset="0"/>
          </a:endParaRPr>
        </a:p>
        <a:p>
          <a:r>
            <a:rPr lang="lt-LT" sz="800" b="1" noProof="0" dirty="0">
              <a:solidFill>
                <a:schemeClr val="bg1"/>
              </a:solidFill>
              <a:latin typeface="Times New Roman" panose="02020603050405020304" pitchFamily="18" charset="0"/>
              <a:cs typeface="Times New Roman" panose="02020603050405020304" pitchFamily="18" charset="0"/>
            </a:rPr>
            <a:t>                                                      4 tipas                                                                                                                                    </a:t>
          </a:r>
        </a:p>
        <a:p>
          <a:r>
            <a:rPr lang="lt-LT" sz="800" b="1" noProof="0" dirty="0">
              <a:solidFill>
                <a:schemeClr val="bg1"/>
              </a:solidFill>
              <a:latin typeface="Times New Roman" panose="02020603050405020304" pitchFamily="18" charset="0"/>
              <a:cs typeface="Times New Roman" panose="02020603050405020304" pitchFamily="18" charset="0"/>
            </a:rPr>
            <a:t>                                              Esminis                     reikalavimų nesilaikymas</a:t>
          </a:r>
          <a:endParaRPr lang="en-US" sz="800" b="1" noProof="0" dirty="0">
            <a:solidFill>
              <a:schemeClr val="bg1"/>
            </a:solidFill>
            <a:latin typeface="Times New Roman" panose="02020603050405020304" pitchFamily="18" charset="0"/>
            <a:cs typeface="Times New Roman" panose="02020603050405020304" pitchFamily="18" charset="0"/>
          </a:endParaRPr>
        </a:p>
      </dgm:t>
    </dgm:pt>
    <dgm:pt modelId="{342F8591-C42C-4EF8-8D9A-3E30D5CFBDB5}" type="parTrans" cxnId="{EEA06BA6-EF9D-41F0-B1B1-AF5DF0FCA64D}">
      <dgm:prSet/>
      <dgm:spPr/>
      <dgm:t>
        <a:bodyPr/>
        <a:lstStyle/>
        <a:p>
          <a:endParaRPr lang="en-US"/>
        </a:p>
      </dgm:t>
    </dgm:pt>
    <dgm:pt modelId="{F5CB4F54-A68D-475C-92D7-E7E17B2A13BD}" type="sibTrans" cxnId="{EEA06BA6-EF9D-41F0-B1B1-AF5DF0FCA64D}">
      <dgm:prSet/>
      <dgm:spPr/>
      <dgm:t>
        <a:bodyPr/>
        <a:lstStyle/>
        <a:p>
          <a:endParaRPr lang="en-US"/>
        </a:p>
      </dgm:t>
    </dgm:pt>
    <dgm:pt modelId="{382EA9CC-EEFC-4BE7-9478-8E3CF22A81D0}" type="pres">
      <dgm:prSet presAssocID="{C5A8A469-F1FE-4765-B8E8-E0E337132975}" presName="Name0" presStyleCnt="0">
        <dgm:presLayoutVars>
          <dgm:dir/>
          <dgm:animLvl val="lvl"/>
          <dgm:resizeHandles val="exact"/>
        </dgm:presLayoutVars>
      </dgm:prSet>
      <dgm:spPr/>
    </dgm:pt>
    <dgm:pt modelId="{774BC445-2A36-4259-87A4-072B8578561F}" type="pres">
      <dgm:prSet presAssocID="{CB285619-821D-4E8F-B6C0-CA38C4CA12FF}" presName="Name8" presStyleCnt="0"/>
      <dgm:spPr/>
    </dgm:pt>
    <dgm:pt modelId="{B8CB9369-599F-4475-9CF9-A0666BA14AF4}" type="pres">
      <dgm:prSet presAssocID="{CB285619-821D-4E8F-B6C0-CA38C4CA12FF}" presName="level" presStyleLbl="node1" presStyleIdx="0" presStyleCnt="4" custScaleX="107758">
        <dgm:presLayoutVars>
          <dgm:chMax val="1"/>
          <dgm:bulletEnabled val="1"/>
        </dgm:presLayoutVars>
      </dgm:prSet>
      <dgm:spPr/>
    </dgm:pt>
    <dgm:pt modelId="{9779B386-9A4E-45D6-A168-00FBE377FD3E}" type="pres">
      <dgm:prSet presAssocID="{CB285619-821D-4E8F-B6C0-CA38C4CA12FF}" presName="levelTx" presStyleLbl="revTx" presStyleIdx="0" presStyleCnt="0">
        <dgm:presLayoutVars>
          <dgm:chMax val="1"/>
          <dgm:bulletEnabled val="1"/>
        </dgm:presLayoutVars>
      </dgm:prSet>
      <dgm:spPr/>
    </dgm:pt>
    <dgm:pt modelId="{8D8AD6BA-E8FE-40CD-926A-021E44EE5476}" type="pres">
      <dgm:prSet presAssocID="{15695B8E-1605-436C-876B-888E0088BF27}" presName="Name8" presStyleCnt="0"/>
      <dgm:spPr/>
    </dgm:pt>
    <dgm:pt modelId="{68CB89A0-A254-4411-93AC-B0A757607FBA}" type="pres">
      <dgm:prSet presAssocID="{15695B8E-1605-436C-876B-888E0088BF27}" presName="level" presStyleLbl="node1" presStyleIdx="1" presStyleCnt="4" custScaleX="104475">
        <dgm:presLayoutVars>
          <dgm:chMax val="1"/>
          <dgm:bulletEnabled val="1"/>
        </dgm:presLayoutVars>
      </dgm:prSet>
      <dgm:spPr/>
    </dgm:pt>
    <dgm:pt modelId="{E8A90A51-79D2-43B9-9ABA-E66F2F0DAFE2}" type="pres">
      <dgm:prSet presAssocID="{15695B8E-1605-436C-876B-888E0088BF27}" presName="levelTx" presStyleLbl="revTx" presStyleIdx="0" presStyleCnt="0">
        <dgm:presLayoutVars>
          <dgm:chMax val="1"/>
          <dgm:bulletEnabled val="1"/>
        </dgm:presLayoutVars>
      </dgm:prSet>
      <dgm:spPr/>
    </dgm:pt>
    <dgm:pt modelId="{DDF8A46C-BBAB-4659-A9AD-4B5033FDBC77}" type="pres">
      <dgm:prSet presAssocID="{79D9ECE5-C6A1-4EBB-B2FD-2454E69C927F}" presName="Name8" presStyleCnt="0"/>
      <dgm:spPr/>
    </dgm:pt>
    <dgm:pt modelId="{3B8AD70E-47E8-461A-9EFB-53A1C1CBC4CD}" type="pres">
      <dgm:prSet presAssocID="{79D9ECE5-C6A1-4EBB-B2FD-2454E69C927F}" presName="level" presStyleLbl="node1" presStyleIdx="2" presStyleCnt="4" custScaleX="102358">
        <dgm:presLayoutVars>
          <dgm:chMax val="1"/>
          <dgm:bulletEnabled val="1"/>
        </dgm:presLayoutVars>
      </dgm:prSet>
      <dgm:spPr/>
    </dgm:pt>
    <dgm:pt modelId="{FC5228E7-A146-41F9-A3AA-49ACDE5810C1}" type="pres">
      <dgm:prSet presAssocID="{79D9ECE5-C6A1-4EBB-B2FD-2454E69C927F}" presName="levelTx" presStyleLbl="revTx" presStyleIdx="0" presStyleCnt="0">
        <dgm:presLayoutVars>
          <dgm:chMax val="1"/>
          <dgm:bulletEnabled val="1"/>
        </dgm:presLayoutVars>
      </dgm:prSet>
      <dgm:spPr/>
    </dgm:pt>
    <dgm:pt modelId="{88643833-5F9A-449D-928E-3DD3EC83D0DC}" type="pres">
      <dgm:prSet presAssocID="{D01D1C93-3275-4898-8515-650D0AA75E16}" presName="Name8" presStyleCnt="0"/>
      <dgm:spPr/>
    </dgm:pt>
    <dgm:pt modelId="{B220B628-EE5D-4B39-9CA2-5840DBF84AB8}" type="pres">
      <dgm:prSet presAssocID="{D01D1C93-3275-4898-8515-650D0AA75E16}" presName="level" presStyleLbl="node1" presStyleIdx="3" presStyleCnt="4" custLinFactNeighborY="0">
        <dgm:presLayoutVars>
          <dgm:chMax val="1"/>
          <dgm:bulletEnabled val="1"/>
        </dgm:presLayoutVars>
      </dgm:prSet>
      <dgm:spPr/>
    </dgm:pt>
    <dgm:pt modelId="{3B40E927-9114-4C8E-A6C2-1402E3C4A016}" type="pres">
      <dgm:prSet presAssocID="{D01D1C93-3275-4898-8515-650D0AA75E16}" presName="levelTx" presStyleLbl="revTx" presStyleIdx="0" presStyleCnt="0">
        <dgm:presLayoutVars>
          <dgm:chMax val="1"/>
          <dgm:bulletEnabled val="1"/>
        </dgm:presLayoutVars>
      </dgm:prSet>
      <dgm:spPr/>
    </dgm:pt>
  </dgm:ptLst>
  <dgm:cxnLst>
    <dgm:cxn modelId="{DDAED407-9937-46BC-BD35-FF4BDFB87BE7}" type="presOf" srcId="{D01D1C93-3275-4898-8515-650D0AA75E16}" destId="{3B40E927-9114-4C8E-A6C2-1402E3C4A016}" srcOrd="1" destOrd="0" presId="urn:microsoft.com/office/officeart/2005/8/layout/pyramid1"/>
    <dgm:cxn modelId="{8BA80A13-3DB1-46BC-88BC-0FA7D630314F}" type="presOf" srcId="{15695B8E-1605-436C-876B-888E0088BF27}" destId="{68CB89A0-A254-4411-93AC-B0A757607FBA}" srcOrd="0" destOrd="0" presId="urn:microsoft.com/office/officeart/2005/8/layout/pyramid1"/>
    <dgm:cxn modelId="{8DBCAC26-1A42-4F62-A126-AD1B902604B2}" type="presOf" srcId="{D01D1C93-3275-4898-8515-650D0AA75E16}" destId="{B220B628-EE5D-4B39-9CA2-5840DBF84AB8}" srcOrd="0" destOrd="0" presId="urn:microsoft.com/office/officeart/2005/8/layout/pyramid1"/>
    <dgm:cxn modelId="{DD574C34-8E76-4B4D-A2AF-BA541147B024}" srcId="{C5A8A469-F1FE-4765-B8E8-E0E337132975}" destId="{D01D1C93-3275-4898-8515-650D0AA75E16}" srcOrd="3" destOrd="0" parTransId="{0F8BF710-6349-4576-A546-ED18CB814878}" sibTransId="{A20686C8-126B-4737-A108-814F563840DE}"/>
    <dgm:cxn modelId="{FA50F65B-B223-4112-9404-3CFE8EEDC5EE}" type="presOf" srcId="{15695B8E-1605-436C-876B-888E0088BF27}" destId="{E8A90A51-79D2-43B9-9ABA-E66F2F0DAFE2}" srcOrd="1" destOrd="0" presId="urn:microsoft.com/office/officeart/2005/8/layout/pyramid1"/>
    <dgm:cxn modelId="{B010BD76-8113-41A1-86DD-F900491B6E82}" srcId="{C5A8A469-F1FE-4765-B8E8-E0E337132975}" destId="{79D9ECE5-C6A1-4EBB-B2FD-2454E69C927F}" srcOrd="2" destOrd="0" parTransId="{E70C774A-9106-47B6-9BDF-72D55660182E}" sibTransId="{EA171D61-EC9B-45AA-BC83-91013C013BFF}"/>
    <dgm:cxn modelId="{DB8F5280-F604-4473-9ABE-8E0A9C3311F1}" type="presOf" srcId="{79D9ECE5-C6A1-4EBB-B2FD-2454E69C927F}" destId="{3B8AD70E-47E8-461A-9EFB-53A1C1CBC4CD}" srcOrd="0" destOrd="0" presId="urn:microsoft.com/office/officeart/2005/8/layout/pyramid1"/>
    <dgm:cxn modelId="{EEA06BA6-EF9D-41F0-B1B1-AF5DF0FCA64D}" srcId="{C5A8A469-F1FE-4765-B8E8-E0E337132975}" destId="{CB285619-821D-4E8F-B6C0-CA38C4CA12FF}" srcOrd="0" destOrd="0" parTransId="{342F8591-C42C-4EF8-8D9A-3E30D5CFBDB5}" sibTransId="{F5CB4F54-A68D-475C-92D7-E7E17B2A13BD}"/>
    <dgm:cxn modelId="{6F3F96A9-94E9-4C1E-9A93-D6AB2866BE1F}" type="presOf" srcId="{C5A8A469-F1FE-4765-B8E8-E0E337132975}" destId="{382EA9CC-EEFC-4BE7-9478-8E3CF22A81D0}" srcOrd="0" destOrd="0" presId="urn:microsoft.com/office/officeart/2005/8/layout/pyramid1"/>
    <dgm:cxn modelId="{8E2648AD-ED36-4123-BB89-CD896A770030}" type="presOf" srcId="{CB285619-821D-4E8F-B6C0-CA38C4CA12FF}" destId="{9779B386-9A4E-45D6-A168-00FBE377FD3E}" srcOrd="1" destOrd="0" presId="urn:microsoft.com/office/officeart/2005/8/layout/pyramid1"/>
    <dgm:cxn modelId="{6301D6AF-D75F-4C3F-90A3-70776E52F159}" type="presOf" srcId="{CB285619-821D-4E8F-B6C0-CA38C4CA12FF}" destId="{B8CB9369-599F-4475-9CF9-A0666BA14AF4}" srcOrd="0" destOrd="0" presId="urn:microsoft.com/office/officeart/2005/8/layout/pyramid1"/>
    <dgm:cxn modelId="{9F8517CF-BFC8-4011-AA3B-9EF2BCD8EC78}" type="presOf" srcId="{79D9ECE5-C6A1-4EBB-B2FD-2454E69C927F}" destId="{FC5228E7-A146-41F9-A3AA-49ACDE5810C1}" srcOrd="1" destOrd="0" presId="urn:microsoft.com/office/officeart/2005/8/layout/pyramid1"/>
    <dgm:cxn modelId="{007743E7-62AE-4000-ADBE-F5487B88AB76}" srcId="{C5A8A469-F1FE-4765-B8E8-E0E337132975}" destId="{15695B8E-1605-436C-876B-888E0088BF27}" srcOrd="1" destOrd="0" parTransId="{EE549373-17E5-423D-BD6E-7F5D45FD6CFB}" sibTransId="{E367B06F-E7F7-4892-B8AC-790A9755A2B7}"/>
    <dgm:cxn modelId="{9D0A71E2-DAF1-4EC7-9E0C-3BFF6DDF8C20}" type="presParOf" srcId="{382EA9CC-EEFC-4BE7-9478-8E3CF22A81D0}" destId="{774BC445-2A36-4259-87A4-072B8578561F}" srcOrd="0" destOrd="0" presId="urn:microsoft.com/office/officeart/2005/8/layout/pyramid1"/>
    <dgm:cxn modelId="{B4609B57-0311-4D00-ADE7-A602C20379ED}" type="presParOf" srcId="{774BC445-2A36-4259-87A4-072B8578561F}" destId="{B8CB9369-599F-4475-9CF9-A0666BA14AF4}" srcOrd="0" destOrd="0" presId="urn:microsoft.com/office/officeart/2005/8/layout/pyramid1"/>
    <dgm:cxn modelId="{53D78F42-9E4C-4BA7-9F56-13CA317F055F}" type="presParOf" srcId="{774BC445-2A36-4259-87A4-072B8578561F}" destId="{9779B386-9A4E-45D6-A168-00FBE377FD3E}" srcOrd="1" destOrd="0" presId="urn:microsoft.com/office/officeart/2005/8/layout/pyramid1"/>
    <dgm:cxn modelId="{1A469F33-C2BA-4139-A1AA-8390929225FB}" type="presParOf" srcId="{382EA9CC-EEFC-4BE7-9478-8E3CF22A81D0}" destId="{8D8AD6BA-E8FE-40CD-926A-021E44EE5476}" srcOrd="1" destOrd="0" presId="urn:microsoft.com/office/officeart/2005/8/layout/pyramid1"/>
    <dgm:cxn modelId="{A1D8E2C4-5378-4667-8F50-F75CBA95BE69}" type="presParOf" srcId="{8D8AD6BA-E8FE-40CD-926A-021E44EE5476}" destId="{68CB89A0-A254-4411-93AC-B0A757607FBA}" srcOrd="0" destOrd="0" presId="urn:microsoft.com/office/officeart/2005/8/layout/pyramid1"/>
    <dgm:cxn modelId="{22C9C5C6-EE52-48A6-B325-3004516EA2BD}" type="presParOf" srcId="{8D8AD6BA-E8FE-40CD-926A-021E44EE5476}" destId="{E8A90A51-79D2-43B9-9ABA-E66F2F0DAFE2}" srcOrd="1" destOrd="0" presId="urn:microsoft.com/office/officeart/2005/8/layout/pyramid1"/>
    <dgm:cxn modelId="{D1F3F651-F9FE-468B-83CD-6A31E248DD44}" type="presParOf" srcId="{382EA9CC-EEFC-4BE7-9478-8E3CF22A81D0}" destId="{DDF8A46C-BBAB-4659-A9AD-4B5033FDBC77}" srcOrd="2" destOrd="0" presId="urn:microsoft.com/office/officeart/2005/8/layout/pyramid1"/>
    <dgm:cxn modelId="{1C913E26-7E81-423F-9452-F8555E1175C6}" type="presParOf" srcId="{DDF8A46C-BBAB-4659-A9AD-4B5033FDBC77}" destId="{3B8AD70E-47E8-461A-9EFB-53A1C1CBC4CD}" srcOrd="0" destOrd="0" presId="urn:microsoft.com/office/officeart/2005/8/layout/pyramid1"/>
    <dgm:cxn modelId="{FE56A18B-9B21-4A7C-9817-7D9B8F2A7FC6}" type="presParOf" srcId="{DDF8A46C-BBAB-4659-A9AD-4B5033FDBC77}" destId="{FC5228E7-A146-41F9-A3AA-49ACDE5810C1}" srcOrd="1" destOrd="0" presId="urn:microsoft.com/office/officeart/2005/8/layout/pyramid1"/>
    <dgm:cxn modelId="{27920CCA-6294-4140-9537-DEA0FF4E9AAC}" type="presParOf" srcId="{382EA9CC-EEFC-4BE7-9478-8E3CF22A81D0}" destId="{88643833-5F9A-449D-928E-3DD3EC83D0DC}" srcOrd="3" destOrd="0" presId="urn:microsoft.com/office/officeart/2005/8/layout/pyramid1"/>
    <dgm:cxn modelId="{3B4C32D0-3E0E-4DA4-95D0-41336D9F3886}" type="presParOf" srcId="{88643833-5F9A-449D-928E-3DD3EC83D0DC}" destId="{B220B628-EE5D-4B39-9CA2-5840DBF84AB8}" srcOrd="0" destOrd="0" presId="urn:microsoft.com/office/officeart/2005/8/layout/pyramid1"/>
    <dgm:cxn modelId="{E91AF839-3839-44CC-A7DE-728A667D0B95}" type="presParOf" srcId="{88643833-5F9A-449D-928E-3DD3EC83D0DC}" destId="{3B40E927-9114-4C8E-A6C2-1402E3C4A01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D715E7E-3A9C-4113-B7F1-02090B22B591}" type="doc">
      <dgm:prSet loTypeId="urn:microsoft.com/office/officeart/2005/8/layout/chevron2" loCatId="process" qsTypeId="urn:microsoft.com/office/officeart/2005/8/quickstyle/simple1" qsCatId="simple" csTypeId="urn:microsoft.com/office/officeart/2005/8/colors/accent1_3" csCatId="accent1" phldr="1"/>
      <dgm:spPr/>
      <dgm:t>
        <a:bodyPr/>
        <a:lstStyle/>
        <a:p>
          <a:endParaRPr lang="en-US"/>
        </a:p>
      </dgm:t>
    </dgm:pt>
    <dgm:pt modelId="{53B6E854-725A-42D9-881C-A46F81B330F1}">
      <dgm:prSet phldrT="[Text]" custT="1"/>
      <dgm:spPr/>
      <dgm:t>
        <a:bodyPr/>
        <a:lstStyle/>
        <a:p>
          <a:r>
            <a:rPr lang="pl-PL" sz="1600" b="1" dirty="0">
              <a:latin typeface="Times New Roman" panose="02020603050405020304" pitchFamily="18" charset="0"/>
              <a:cs typeface="Times New Roman" panose="02020603050405020304" pitchFamily="18" charset="0"/>
            </a:rPr>
            <a:t>1</a:t>
          </a:r>
          <a:endParaRPr lang="en-US" sz="1600" b="1" dirty="0">
            <a:latin typeface="Times New Roman" panose="02020603050405020304" pitchFamily="18" charset="0"/>
            <a:cs typeface="Times New Roman" panose="02020603050405020304" pitchFamily="18" charset="0"/>
          </a:endParaRPr>
        </a:p>
      </dgm:t>
    </dgm:pt>
    <dgm:pt modelId="{16C808FE-9B1D-4934-B241-FC63D565575C}" type="parTrans" cxnId="{7786E01A-369A-43B6-874D-3BEAD3D56047}">
      <dgm:prSet/>
      <dgm:spPr/>
      <dgm:t>
        <a:bodyPr/>
        <a:lstStyle/>
        <a:p>
          <a:endParaRPr lang="en-US"/>
        </a:p>
      </dgm:t>
    </dgm:pt>
    <dgm:pt modelId="{8C64740B-38C2-494A-8F0D-19F13B6B0A94}" type="sibTrans" cxnId="{7786E01A-369A-43B6-874D-3BEAD3D56047}">
      <dgm:prSet/>
      <dgm:spPr/>
      <dgm:t>
        <a:bodyPr/>
        <a:lstStyle/>
        <a:p>
          <a:endParaRPr lang="en-US"/>
        </a:p>
      </dgm:t>
    </dgm:pt>
    <dgm:pt modelId="{1A5730D9-960F-4DA8-A6EB-13042031BEF3}">
      <dgm:prSet phldrT="[Text]" custT="1"/>
      <dgm:spPr/>
      <dgm:t>
        <a:bodyPr/>
        <a:lstStyle/>
        <a:p>
          <a:r>
            <a:rPr lang="en-US" sz="1600" noProof="0" dirty="0" err="1">
              <a:latin typeface="Times New Roman" panose="02020603050405020304" pitchFamily="18" charset="0"/>
              <a:cs typeface="Times New Roman" panose="02020603050405020304" pitchFamily="18" charset="0"/>
            </a:rPr>
            <a:t>Užpildykite</a:t>
          </a:r>
          <a:r>
            <a:rPr lang="en-US" sz="1600" noProof="0" dirty="0">
              <a:latin typeface="Times New Roman" panose="02020603050405020304" pitchFamily="18" charset="0"/>
              <a:cs typeface="Times New Roman" panose="02020603050405020304" pitchFamily="18" charset="0"/>
            </a:rPr>
            <a:t> </a:t>
          </a:r>
          <a:r>
            <a:rPr lang="en-US" sz="1600" noProof="0" dirty="0" err="1">
              <a:latin typeface="Times New Roman" panose="02020603050405020304" pitchFamily="18" charset="0"/>
              <a:cs typeface="Times New Roman" panose="02020603050405020304" pitchFamily="18" charset="0"/>
            </a:rPr>
            <a:t>paraiškos</a:t>
          </a:r>
          <a:r>
            <a:rPr lang="en-US" sz="1600" noProof="0" dirty="0">
              <a:latin typeface="Times New Roman" panose="02020603050405020304" pitchFamily="18" charset="0"/>
              <a:cs typeface="Times New Roman" panose="02020603050405020304" pitchFamily="18" charset="0"/>
            </a:rPr>
            <a:t> </a:t>
          </a:r>
          <a:r>
            <a:rPr lang="en-US" sz="1600" noProof="0" dirty="0" err="1">
              <a:latin typeface="Times New Roman" panose="02020603050405020304" pitchFamily="18" charset="0"/>
              <a:cs typeface="Times New Roman" panose="02020603050405020304" pitchFamily="18" charset="0"/>
            </a:rPr>
            <a:t>formą</a:t>
          </a:r>
          <a:r>
            <a:rPr lang="en-US" sz="1600" noProof="0" dirty="0">
              <a:latin typeface="Times New Roman" panose="02020603050405020304" pitchFamily="18" charset="0"/>
              <a:cs typeface="Times New Roman" panose="02020603050405020304" pitchFamily="18" charset="0"/>
            </a:rPr>
            <a:t> (</a:t>
          </a:r>
          <a:r>
            <a:rPr lang="en-US" sz="1600" noProof="0" dirty="0" err="1">
              <a:latin typeface="Times New Roman" panose="02020603050405020304" pitchFamily="18" charset="0"/>
              <a:cs typeface="Times New Roman" panose="02020603050405020304" pitchFamily="18" charset="0"/>
            </a:rPr>
            <a:t>organizacijos</a:t>
          </a:r>
          <a:r>
            <a:rPr lang="en-US" sz="1600" noProof="0" dirty="0">
              <a:latin typeface="Times New Roman" panose="02020603050405020304" pitchFamily="18" charset="0"/>
              <a:cs typeface="Times New Roman" panose="02020603050405020304" pitchFamily="18" charset="0"/>
            </a:rPr>
            <a:t> </a:t>
          </a:r>
          <a:r>
            <a:rPr lang="en-US" sz="1600" noProof="0" dirty="0" err="1">
              <a:latin typeface="Times New Roman" panose="02020603050405020304" pitchFamily="18" charset="0"/>
              <a:cs typeface="Times New Roman" panose="02020603050405020304" pitchFamily="18" charset="0"/>
            </a:rPr>
            <a:t>duomenys</a:t>
          </a:r>
          <a:r>
            <a:rPr lang="en-US" sz="1600" noProof="0" dirty="0">
              <a:latin typeface="Times New Roman" panose="02020603050405020304" pitchFamily="18" charset="0"/>
              <a:cs typeface="Times New Roman" panose="02020603050405020304" pitchFamily="18" charset="0"/>
            </a:rPr>
            <a:t> + </a:t>
          </a:r>
          <a:r>
            <a:rPr lang="en-US" sz="1600" noProof="0" dirty="0" err="1">
              <a:latin typeface="Times New Roman" panose="02020603050405020304" pitchFamily="18" charset="0"/>
              <a:cs typeface="Times New Roman" panose="02020603050405020304" pitchFamily="18" charset="0"/>
            </a:rPr>
            <a:t>užklausos</a:t>
          </a:r>
          <a:r>
            <a:rPr lang="en-US" sz="1600" noProof="0" dirty="0">
              <a:latin typeface="Times New Roman" panose="02020603050405020304" pitchFamily="18" charset="0"/>
              <a:cs typeface="Times New Roman" panose="02020603050405020304" pitchFamily="18" charset="0"/>
            </a:rPr>
            <a:t> </a:t>
          </a:r>
          <a:r>
            <a:rPr lang="en-US" sz="1600" noProof="0" dirty="0" err="1">
              <a:latin typeface="Times New Roman" panose="02020603050405020304" pitchFamily="18" charset="0"/>
              <a:cs typeface="Times New Roman" panose="02020603050405020304" pitchFamily="18" charset="0"/>
            </a:rPr>
            <a:t>apimtis</a:t>
          </a:r>
          <a:r>
            <a:rPr lang="en-US" sz="1600" noProof="0" dirty="0">
              <a:latin typeface="Times New Roman" panose="02020603050405020304" pitchFamily="18" charset="0"/>
              <a:cs typeface="Times New Roman" panose="02020603050405020304" pitchFamily="18" charset="0"/>
            </a:rPr>
            <a:t>)</a:t>
          </a:r>
        </a:p>
      </dgm:t>
    </dgm:pt>
    <dgm:pt modelId="{F9998FE3-FFCB-4AF0-92C6-E5659A10CA5F}" type="parTrans" cxnId="{FD5580A5-25B8-4154-8A76-C306EEC74B48}">
      <dgm:prSet/>
      <dgm:spPr/>
      <dgm:t>
        <a:bodyPr/>
        <a:lstStyle/>
        <a:p>
          <a:endParaRPr lang="en-US"/>
        </a:p>
      </dgm:t>
    </dgm:pt>
    <dgm:pt modelId="{CC235169-EC46-48EE-8CEE-2A88BFAF3875}" type="sibTrans" cxnId="{FD5580A5-25B8-4154-8A76-C306EEC74B48}">
      <dgm:prSet/>
      <dgm:spPr/>
      <dgm:t>
        <a:bodyPr/>
        <a:lstStyle/>
        <a:p>
          <a:endParaRPr lang="en-US"/>
        </a:p>
      </dgm:t>
    </dgm:pt>
    <dgm:pt modelId="{DA016C20-3A1F-48BA-8DDE-79A743CE168C}">
      <dgm:prSet phldrT="[Text]" custT="1"/>
      <dgm:spPr/>
      <dgm:t>
        <a:bodyPr/>
        <a:lstStyle/>
        <a:p>
          <a:r>
            <a:rPr lang="pl-PL" sz="1600" b="1" dirty="0">
              <a:latin typeface="Times New Roman" panose="02020603050405020304" pitchFamily="18" charset="0"/>
              <a:cs typeface="Times New Roman" panose="02020603050405020304" pitchFamily="18" charset="0"/>
            </a:rPr>
            <a:t>2</a:t>
          </a:r>
          <a:endParaRPr lang="en-US" sz="1600" b="1" dirty="0">
            <a:latin typeface="Times New Roman" panose="02020603050405020304" pitchFamily="18" charset="0"/>
            <a:cs typeface="Times New Roman" panose="02020603050405020304" pitchFamily="18" charset="0"/>
          </a:endParaRPr>
        </a:p>
      </dgm:t>
    </dgm:pt>
    <dgm:pt modelId="{DB5C62B7-AA84-4A88-9088-7EAA0BDA53EA}" type="parTrans" cxnId="{7C51145B-9675-49C0-A16D-ACB283E899C6}">
      <dgm:prSet/>
      <dgm:spPr/>
      <dgm:t>
        <a:bodyPr/>
        <a:lstStyle/>
        <a:p>
          <a:endParaRPr lang="en-US"/>
        </a:p>
      </dgm:t>
    </dgm:pt>
    <dgm:pt modelId="{4A05B62C-50EC-4EB2-9393-D0A05633FC46}" type="sibTrans" cxnId="{7C51145B-9675-49C0-A16D-ACB283E899C6}">
      <dgm:prSet/>
      <dgm:spPr/>
      <dgm:t>
        <a:bodyPr/>
        <a:lstStyle/>
        <a:p>
          <a:endParaRPr lang="en-US"/>
        </a:p>
      </dgm:t>
    </dgm:pt>
    <dgm:pt modelId="{73B8F08F-836C-4E64-BF55-A67C7DEFDCB0}">
      <dgm:prSet phldrT="[Text]" custT="1"/>
      <dgm:spPr/>
      <dgm:t>
        <a:bodyPr/>
        <a:lstStyle/>
        <a:p>
          <a:r>
            <a:rPr lang="en-US" sz="1600" noProof="0" dirty="0" err="1">
              <a:latin typeface="Times New Roman" panose="02020603050405020304" pitchFamily="18" charset="0"/>
              <a:cs typeface="Times New Roman" panose="02020603050405020304" pitchFamily="18" charset="0"/>
            </a:rPr>
            <a:t>Įkelkite</a:t>
          </a:r>
          <a:r>
            <a:rPr lang="en-US" sz="1600" noProof="0" dirty="0">
              <a:latin typeface="Times New Roman" panose="02020603050405020304" pitchFamily="18" charset="0"/>
              <a:cs typeface="Times New Roman" panose="02020603050405020304" pitchFamily="18" charset="0"/>
            </a:rPr>
            <a:t> </a:t>
          </a:r>
          <a:r>
            <a:rPr lang="en-US" sz="1600" noProof="0" dirty="0" err="1">
              <a:latin typeface="Times New Roman" panose="02020603050405020304" pitchFamily="18" charset="0"/>
              <a:cs typeface="Times New Roman" panose="02020603050405020304" pitchFamily="18" charset="0"/>
            </a:rPr>
            <a:t>įrodymus</a:t>
          </a:r>
          <a:r>
            <a:rPr lang="en-US" sz="1600" noProof="0" dirty="0">
              <a:latin typeface="Times New Roman" panose="02020603050405020304" pitchFamily="18" charset="0"/>
              <a:cs typeface="Times New Roman" panose="02020603050405020304" pitchFamily="18" charset="0"/>
            </a:rPr>
            <a:t>, </a:t>
          </a:r>
          <a:r>
            <a:rPr lang="en-US" sz="1600" noProof="0" dirty="0" err="1">
              <a:latin typeface="Times New Roman" panose="02020603050405020304" pitchFamily="18" charset="0"/>
              <a:cs typeface="Times New Roman" panose="02020603050405020304" pitchFamily="18" charset="0"/>
            </a:rPr>
            <a:t>kaip</a:t>
          </a:r>
          <a:r>
            <a:rPr lang="en-US" sz="1600" noProof="0" dirty="0">
              <a:latin typeface="Times New Roman" panose="02020603050405020304" pitchFamily="18" charset="0"/>
              <a:cs typeface="Times New Roman" panose="02020603050405020304" pitchFamily="18" charset="0"/>
            </a:rPr>
            <a:t> </a:t>
          </a:r>
          <a:r>
            <a:rPr lang="en-US" sz="1600" noProof="0" dirty="0" err="1">
              <a:latin typeface="Times New Roman" panose="02020603050405020304" pitchFamily="18" charset="0"/>
              <a:cs typeface="Times New Roman" panose="02020603050405020304" pitchFamily="18" charset="0"/>
            </a:rPr>
            <a:t>sukurt</a:t>
          </a:r>
          <a:r>
            <a:rPr lang="lt-LT" sz="1600" noProof="0" dirty="0">
              <a:latin typeface="Times New Roman" panose="02020603050405020304" pitchFamily="18" charset="0"/>
              <a:cs typeface="Times New Roman" panose="02020603050405020304" pitchFamily="18" charset="0"/>
            </a:rPr>
            <a:t>a</a:t>
          </a:r>
          <a:r>
            <a:rPr lang="en-US" sz="1600" noProof="0" dirty="0">
              <a:latin typeface="Times New Roman" panose="02020603050405020304" pitchFamily="18" charset="0"/>
              <a:cs typeface="Times New Roman" panose="02020603050405020304" pitchFamily="18" charset="0"/>
            </a:rPr>
            <a:t> </a:t>
          </a:r>
          <a:r>
            <a:rPr lang="en-US" sz="1600" noProof="0" dirty="0" err="1">
              <a:latin typeface="Times New Roman" panose="02020603050405020304" pitchFamily="18" charset="0"/>
              <a:cs typeface="Times New Roman" panose="02020603050405020304" pitchFamily="18" charset="0"/>
            </a:rPr>
            <a:t>saugos</a:t>
          </a:r>
          <a:r>
            <a:rPr lang="en-US" sz="1600" noProof="0" dirty="0">
              <a:latin typeface="Times New Roman" panose="02020603050405020304" pitchFamily="18" charset="0"/>
              <a:cs typeface="Times New Roman" panose="02020603050405020304" pitchFamily="18" charset="0"/>
            </a:rPr>
            <a:t> </a:t>
          </a:r>
          <a:r>
            <a:rPr lang="en-US" sz="1600" noProof="0" dirty="0" err="1">
              <a:latin typeface="Times New Roman" panose="02020603050405020304" pitchFamily="18" charset="0"/>
              <a:cs typeface="Times New Roman" panose="02020603050405020304" pitchFamily="18" charset="0"/>
            </a:rPr>
            <a:t>valdymo</a:t>
          </a:r>
          <a:r>
            <a:rPr lang="en-US" sz="1600" noProof="0" dirty="0">
              <a:latin typeface="Times New Roman" panose="02020603050405020304" pitchFamily="18" charset="0"/>
              <a:cs typeface="Times New Roman" panose="02020603050405020304" pitchFamily="18" charset="0"/>
            </a:rPr>
            <a:t> </a:t>
          </a:r>
          <a:r>
            <a:rPr lang="en-US" sz="1600" noProof="0" dirty="0" err="1">
              <a:latin typeface="Times New Roman" panose="02020603050405020304" pitchFamily="18" charset="0"/>
              <a:cs typeface="Times New Roman" panose="02020603050405020304" pitchFamily="18" charset="0"/>
            </a:rPr>
            <a:t>sistem</a:t>
          </a:r>
          <a:r>
            <a:rPr lang="lt-LT" sz="1600" noProof="0" dirty="0">
              <a:latin typeface="Times New Roman" panose="02020603050405020304" pitchFamily="18" charset="0"/>
              <a:cs typeface="Times New Roman" panose="02020603050405020304" pitchFamily="18" charset="0"/>
            </a:rPr>
            <a:t>a</a:t>
          </a:r>
          <a:endParaRPr lang="en-US" sz="1600" noProof="0" dirty="0">
            <a:latin typeface="Times New Roman" panose="02020603050405020304" pitchFamily="18" charset="0"/>
            <a:cs typeface="Times New Roman" panose="02020603050405020304" pitchFamily="18" charset="0"/>
          </a:endParaRPr>
        </a:p>
      </dgm:t>
    </dgm:pt>
    <dgm:pt modelId="{B637FF1E-B847-498B-BAA4-28AAD7603F63}" type="parTrans" cxnId="{33F8ED05-EA60-4F10-A1F0-41ED03862B2C}">
      <dgm:prSet/>
      <dgm:spPr/>
      <dgm:t>
        <a:bodyPr/>
        <a:lstStyle/>
        <a:p>
          <a:endParaRPr lang="en-US"/>
        </a:p>
      </dgm:t>
    </dgm:pt>
    <dgm:pt modelId="{8270ED00-0C1B-4EB2-A965-1F13EF7DF3FA}" type="sibTrans" cxnId="{33F8ED05-EA60-4F10-A1F0-41ED03862B2C}">
      <dgm:prSet/>
      <dgm:spPr/>
      <dgm:t>
        <a:bodyPr/>
        <a:lstStyle/>
        <a:p>
          <a:endParaRPr lang="en-US"/>
        </a:p>
      </dgm:t>
    </dgm:pt>
    <dgm:pt modelId="{0D870E9D-15FF-4DEA-8216-C956F6BEB227}">
      <dgm:prSet phldrT="[Text]" custT="1"/>
      <dgm:spPr/>
      <dgm:t>
        <a:bodyPr/>
        <a:lstStyle/>
        <a:p>
          <a:r>
            <a:rPr lang="pl-PL" sz="1600" b="1" dirty="0">
              <a:latin typeface="Times New Roman" panose="02020603050405020304" pitchFamily="18" charset="0"/>
              <a:cs typeface="Times New Roman" panose="02020603050405020304" pitchFamily="18" charset="0"/>
            </a:rPr>
            <a:t>3</a:t>
          </a:r>
          <a:endParaRPr lang="en-US" sz="1600" b="1" dirty="0">
            <a:latin typeface="Times New Roman" panose="02020603050405020304" pitchFamily="18" charset="0"/>
            <a:cs typeface="Times New Roman" panose="02020603050405020304" pitchFamily="18" charset="0"/>
          </a:endParaRPr>
        </a:p>
      </dgm:t>
    </dgm:pt>
    <dgm:pt modelId="{C05EF40C-35D9-46BB-8BD6-DDC10292A101}" type="parTrans" cxnId="{D67C3872-3767-4E63-9CC7-FC2A1BCA4713}">
      <dgm:prSet/>
      <dgm:spPr/>
      <dgm:t>
        <a:bodyPr/>
        <a:lstStyle/>
        <a:p>
          <a:endParaRPr lang="en-US"/>
        </a:p>
      </dgm:t>
    </dgm:pt>
    <dgm:pt modelId="{0971F68A-40E9-4088-8458-FE1DA402C3FA}" type="sibTrans" cxnId="{D67C3872-3767-4E63-9CC7-FC2A1BCA4713}">
      <dgm:prSet/>
      <dgm:spPr/>
      <dgm:t>
        <a:bodyPr/>
        <a:lstStyle/>
        <a:p>
          <a:endParaRPr lang="en-US"/>
        </a:p>
      </dgm:t>
    </dgm:pt>
    <dgm:pt modelId="{AEFB07FB-8125-4B93-BCAC-09C6D19AF553}">
      <dgm:prSet phldrT="[Text]" custT="1"/>
      <dgm:spPr/>
      <dgm:t>
        <a:bodyPr/>
        <a:lstStyle/>
        <a:p>
          <a:r>
            <a:rPr lang="pl-PL" sz="1600" b="1" dirty="0">
              <a:latin typeface="Times New Roman" panose="02020603050405020304" pitchFamily="18" charset="0"/>
              <a:cs typeface="Times New Roman" panose="02020603050405020304" pitchFamily="18" charset="0"/>
            </a:rPr>
            <a:t>5</a:t>
          </a:r>
          <a:endParaRPr lang="en-US" sz="1600" b="1" dirty="0">
            <a:latin typeface="Times New Roman" panose="02020603050405020304" pitchFamily="18" charset="0"/>
            <a:cs typeface="Times New Roman" panose="02020603050405020304" pitchFamily="18" charset="0"/>
          </a:endParaRPr>
        </a:p>
      </dgm:t>
    </dgm:pt>
    <dgm:pt modelId="{433AB322-7B70-4160-8F8D-8E87FCA24AE6}" type="parTrans" cxnId="{1AA2ECFC-3AE5-4816-B917-7713F07E6B92}">
      <dgm:prSet/>
      <dgm:spPr/>
      <dgm:t>
        <a:bodyPr/>
        <a:lstStyle/>
        <a:p>
          <a:endParaRPr lang="en-US"/>
        </a:p>
      </dgm:t>
    </dgm:pt>
    <dgm:pt modelId="{FB8B8138-34CC-47F8-BFB6-C80A73C2702D}" type="sibTrans" cxnId="{1AA2ECFC-3AE5-4816-B917-7713F07E6B92}">
      <dgm:prSet/>
      <dgm:spPr/>
      <dgm:t>
        <a:bodyPr/>
        <a:lstStyle/>
        <a:p>
          <a:endParaRPr lang="en-US"/>
        </a:p>
      </dgm:t>
    </dgm:pt>
    <dgm:pt modelId="{8129FAAF-934F-4828-9797-E15923366E37}">
      <dgm:prSet phldrT="[Text]" custT="1"/>
      <dgm:spPr/>
      <dgm:t>
        <a:bodyPr/>
        <a:lstStyle/>
        <a:p>
          <a:r>
            <a:rPr lang="lt-LT" sz="1600" noProof="0" dirty="0">
              <a:latin typeface="Times New Roman" panose="02020603050405020304" pitchFamily="18" charset="0"/>
              <a:cs typeface="Times New Roman" panose="02020603050405020304" pitchFamily="18" charset="0"/>
            </a:rPr>
            <a:t>Įkelkite įrodymų, kad laikomasi nacionalinių saugos taisyklių, apie kurias notifikuota</a:t>
          </a:r>
          <a:endParaRPr lang="en-US" sz="1600" noProof="0" dirty="0">
            <a:latin typeface="Times New Roman" panose="02020603050405020304" pitchFamily="18" charset="0"/>
            <a:cs typeface="Times New Roman" panose="02020603050405020304" pitchFamily="18" charset="0"/>
          </a:endParaRPr>
        </a:p>
      </dgm:t>
    </dgm:pt>
    <dgm:pt modelId="{3FCB8EEE-D61A-48A9-8992-B10AE1189C4D}" type="parTrans" cxnId="{DFB7008B-E723-464B-871A-89249B6CED12}">
      <dgm:prSet/>
      <dgm:spPr/>
      <dgm:t>
        <a:bodyPr/>
        <a:lstStyle/>
        <a:p>
          <a:endParaRPr lang="en-US"/>
        </a:p>
      </dgm:t>
    </dgm:pt>
    <dgm:pt modelId="{B2ABF317-CD26-46C2-8C20-9C530BE9CA66}" type="sibTrans" cxnId="{DFB7008B-E723-464B-871A-89249B6CED12}">
      <dgm:prSet/>
      <dgm:spPr/>
      <dgm:t>
        <a:bodyPr/>
        <a:lstStyle/>
        <a:p>
          <a:endParaRPr lang="en-US"/>
        </a:p>
      </dgm:t>
    </dgm:pt>
    <dgm:pt modelId="{EA67FBEF-E2D7-4C4C-9789-E960ACD08E70}">
      <dgm:prSet phldrT="[Text]" custT="1"/>
      <dgm:spPr/>
      <dgm:t>
        <a:bodyPr/>
        <a:lstStyle/>
        <a:p>
          <a:r>
            <a:rPr lang="lt-LT" sz="1600" noProof="0" dirty="0">
              <a:latin typeface="Times New Roman" panose="02020603050405020304" pitchFamily="18" charset="0"/>
              <a:cs typeface="Times New Roman" panose="02020603050405020304" pitchFamily="18" charset="0"/>
            </a:rPr>
            <a:t>Įkelkite</a:t>
          </a:r>
          <a:r>
            <a:rPr lang="en-US" sz="1600" noProof="0" dirty="0">
              <a:latin typeface="Times New Roman" panose="02020603050405020304" pitchFamily="18" charset="0"/>
              <a:cs typeface="Times New Roman" panose="02020603050405020304" pitchFamily="18" charset="0"/>
            </a:rPr>
            <a:t> </a:t>
          </a:r>
          <a:r>
            <a:rPr lang="lt-LT" sz="1600" noProof="0" dirty="0">
              <a:latin typeface="Times New Roman" panose="02020603050405020304" pitchFamily="18" charset="0"/>
              <a:cs typeface="Times New Roman" panose="02020603050405020304" pitchFamily="18" charset="0"/>
            </a:rPr>
            <a:t>papildomus</a:t>
          </a:r>
          <a:r>
            <a:rPr lang="en-US" sz="1600" noProof="0" dirty="0">
              <a:latin typeface="Times New Roman" panose="02020603050405020304" pitchFamily="18" charset="0"/>
              <a:cs typeface="Times New Roman" panose="02020603050405020304" pitchFamily="18" charset="0"/>
            </a:rPr>
            <a:t> </a:t>
          </a:r>
          <a:r>
            <a:rPr lang="lt-LT" sz="1600" noProof="0" dirty="0">
              <a:latin typeface="Times New Roman" panose="02020603050405020304" pitchFamily="18" charset="0"/>
              <a:cs typeface="Times New Roman" panose="02020603050405020304" pitchFamily="18" charset="0"/>
            </a:rPr>
            <a:t>dokumentus</a:t>
          </a:r>
          <a:r>
            <a:rPr lang="en-US" sz="1600" noProof="0" dirty="0">
              <a:latin typeface="Times New Roman" panose="02020603050405020304" pitchFamily="18" charset="0"/>
              <a:cs typeface="Times New Roman" panose="02020603050405020304" pitchFamily="18" charset="0"/>
            </a:rPr>
            <a:t> (</a:t>
          </a:r>
          <a:r>
            <a:rPr lang="lt-LT" sz="1600" noProof="0" dirty="0" err="1">
              <a:latin typeface="Times New Roman" panose="02020603050405020304" pitchFamily="18" charset="0"/>
              <a:cs typeface="Times New Roman" panose="02020603050405020304" pitchFamily="18" charset="0"/>
            </a:rPr>
            <a:t>pvz</a:t>
          </a:r>
          <a:r>
            <a:rPr lang="en-US" sz="1600" noProof="0" dirty="0">
              <a:latin typeface="Times New Roman" panose="02020603050405020304" pitchFamily="18" charset="0"/>
              <a:cs typeface="Times New Roman" panose="02020603050405020304" pitchFamily="18" charset="0"/>
            </a:rPr>
            <a:t>., </a:t>
          </a:r>
          <a:r>
            <a:rPr lang="lt-LT" sz="1600" noProof="0" dirty="0">
              <a:latin typeface="Times New Roman" panose="02020603050405020304" pitchFamily="18" charset="0"/>
              <a:cs typeface="Times New Roman" panose="02020603050405020304" pitchFamily="18" charset="0"/>
            </a:rPr>
            <a:t>finansinius</a:t>
          </a:r>
          <a:r>
            <a:rPr lang="en-US" sz="1600" noProof="0" dirty="0">
              <a:latin typeface="Times New Roman" panose="02020603050405020304" pitchFamily="18" charset="0"/>
              <a:cs typeface="Times New Roman" panose="02020603050405020304" pitchFamily="18" charset="0"/>
            </a:rPr>
            <a:t> </a:t>
          </a:r>
          <a:r>
            <a:rPr lang="lt-LT" sz="1600" noProof="0" dirty="0">
              <a:latin typeface="Times New Roman" panose="02020603050405020304" pitchFamily="18" charset="0"/>
              <a:cs typeface="Times New Roman" panose="02020603050405020304" pitchFamily="18" charset="0"/>
            </a:rPr>
            <a:t>ar administracinius</a:t>
          </a:r>
          <a:r>
            <a:rPr lang="en-US" sz="1600" noProof="0" dirty="0">
              <a:latin typeface="Times New Roman" panose="02020603050405020304" pitchFamily="18" charset="0"/>
              <a:cs typeface="Times New Roman" panose="02020603050405020304" pitchFamily="18" charset="0"/>
            </a:rPr>
            <a:t>)</a:t>
          </a:r>
        </a:p>
      </dgm:t>
    </dgm:pt>
    <dgm:pt modelId="{7DD5632A-5D40-4CD8-98C8-6E3B2440C172}" type="parTrans" cxnId="{79674BB6-5581-490C-9DCA-A14FFD158C2C}">
      <dgm:prSet/>
      <dgm:spPr/>
      <dgm:t>
        <a:bodyPr/>
        <a:lstStyle/>
        <a:p>
          <a:endParaRPr lang="en-US"/>
        </a:p>
      </dgm:t>
    </dgm:pt>
    <dgm:pt modelId="{4F51B51C-5C57-4141-B117-229B4C8ACFFB}" type="sibTrans" cxnId="{79674BB6-5581-490C-9DCA-A14FFD158C2C}">
      <dgm:prSet/>
      <dgm:spPr/>
      <dgm:t>
        <a:bodyPr/>
        <a:lstStyle/>
        <a:p>
          <a:endParaRPr lang="en-US"/>
        </a:p>
      </dgm:t>
    </dgm:pt>
    <dgm:pt modelId="{8A493970-BC0D-4603-AFBC-1801AC098276}">
      <dgm:prSet phldrT="[Text]" custT="1"/>
      <dgm:spPr/>
      <dgm:t>
        <a:bodyPr/>
        <a:lstStyle/>
        <a:p>
          <a:r>
            <a:rPr lang="lt-LT" sz="1600" noProof="0" dirty="0">
              <a:latin typeface="Times New Roman" panose="02020603050405020304" pitchFamily="18" charset="0"/>
              <a:cs typeface="Times New Roman" panose="02020603050405020304" pitchFamily="18" charset="0"/>
            </a:rPr>
            <a:t>Patikrinkite savo paraiškos turinį ir pateikite </a:t>
          </a:r>
          <a:r>
            <a:rPr lang="en-US" sz="1600" noProof="0" dirty="0">
              <a:latin typeface="Times New Roman" panose="02020603050405020304" pitchFamily="18" charset="0"/>
              <a:cs typeface="Times New Roman" panose="02020603050405020304" pitchFamily="18" charset="0"/>
            </a:rPr>
            <a:t>j</a:t>
          </a:r>
          <a:r>
            <a:rPr lang="lt-LT" sz="1600" noProof="0" dirty="0">
              <a:latin typeface="Times New Roman" panose="02020603050405020304" pitchFamily="18" charset="0"/>
              <a:cs typeface="Times New Roman" panose="02020603050405020304" pitchFamily="18" charset="0"/>
            </a:rPr>
            <a:t>ą</a:t>
          </a:r>
          <a:endParaRPr lang="en-US" sz="1600" noProof="0" dirty="0">
            <a:latin typeface="Times New Roman" panose="02020603050405020304" pitchFamily="18" charset="0"/>
            <a:cs typeface="Times New Roman" panose="02020603050405020304" pitchFamily="18" charset="0"/>
          </a:endParaRPr>
        </a:p>
      </dgm:t>
    </dgm:pt>
    <dgm:pt modelId="{922C238E-CE3F-422A-BFD1-233DFAE6DEE7}" type="parTrans" cxnId="{6C7A81DB-D6E0-4D14-B423-A36666777C50}">
      <dgm:prSet/>
      <dgm:spPr/>
      <dgm:t>
        <a:bodyPr/>
        <a:lstStyle/>
        <a:p>
          <a:endParaRPr lang="en-US"/>
        </a:p>
      </dgm:t>
    </dgm:pt>
    <dgm:pt modelId="{B1D31223-1492-4D6F-A373-F24B1A76E3A6}" type="sibTrans" cxnId="{6C7A81DB-D6E0-4D14-B423-A36666777C50}">
      <dgm:prSet/>
      <dgm:spPr/>
      <dgm:t>
        <a:bodyPr/>
        <a:lstStyle/>
        <a:p>
          <a:endParaRPr lang="en-US"/>
        </a:p>
      </dgm:t>
    </dgm:pt>
    <dgm:pt modelId="{98D0EEDB-A147-4DF9-ACF4-4B1BA6CF326A}">
      <dgm:prSet phldrT="[Text]" custT="1"/>
      <dgm:spPr/>
      <dgm:t>
        <a:bodyPr/>
        <a:lstStyle/>
        <a:p>
          <a:r>
            <a:rPr lang="lt-LT" sz="1600" noProof="0" dirty="0">
              <a:latin typeface="Times New Roman" panose="02020603050405020304" pitchFamily="18" charset="0"/>
              <a:cs typeface="Times New Roman" panose="02020603050405020304" pitchFamily="18" charset="0"/>
            </a:rPr>
            <a:t>Susiekite įkeltus</a:t>
          </a:r>
          <a:r>
            <a:rPr lang="en-US" sz="1600" noProof="0" dirty="0">
              <a:latin typeface="Times New Roman" panose="02020603050405020304" pitchFamily="18" charset="0"/>
              <a:cs typeface="Times New Roman" panose="02020603050405020304" pitchFamily="18" charset="0"/>
            </a:rPr>
            <a:t> </a:t>
          </a:r>
          <a:r>
            <a:rPr lang="en-US" sz="1600" noProof="0" dirty="0" err="1">
              <a:latin typeface="Times New Roman" panose="02020603050405020304" pitchFamily="18" charset="0"/>
              <a:cs typeface="Times New Roman" panose="02020603050405020304" pitchFamily="18" charset="0"/>
            </a:rPr>
            <a:t>įrodym</a:t>
          </a:r>
          <a:r>
            <a:rPr lang="lt-LT" sz="1600" noProof="0" dirty="0" err="1">
              <a:latin typeface="Times New Roman" panose="02020603050405020304" pitchFamily="18" charset="0"/>
              <a:cs typeface="Times New Roman" panose="02020603050405020304" pitchFamily="18" charset="0"/>
            </a:rPr>
            <a:t>us</a:t>
          </a:r>
          <a:r>
            <a:rPr lang="en-US" sz="1600" noProof="0" dirty="0">
              <a:latin typeface="Times New Roman" panose="02020603050405020304" pitchFamily="18" charset="0"/>
              <a:cs typeface="Times New Roman" panose="02020603050405020304" pitchFamily="18" charset="0"/>
            </a:rPr>
            <a:t> </a:t>
          </a:r>
          <a:r>
            <a:rPr lang="en-US" sz="1600" noProof="0" dirty="0" err="1">
              <a:latin typeface="Times New Roman" panose="02020603050405020304" pitchFamily="18" charset="0"/>
              <a:cs typeface="Times New Roman" panose="02020603050405020304" pitchFamily="18" charset="0"/>
            </a:rPr>
            <a:t>su</a:t>
          </a:r>
          <a:r>
            <a:rPr lang="en-US" sz="1600" noProof="0" dirty="0">
              <a:latin typeface="Times New Roman" panose="02020603050405020304" pitchFamily="18" charset="0"/>
              <a:cs typeface="Times New Roman" panose="02020603050405020304" pitchFamily="18" charset="0"/>
            </a:rPr>
            <a:t> </a:t>
          </a:r>
          <a:r>
            <a:rPr lang="en-US" sz="1600" noProof="0" dirty="0" err="1">
              <a:latin typeface="Times New Roman" panose="02020603050405020304" pitchFamily="18" charset="0"/>
              <a:cs typeface="Times New Roman" panose="02020603050405020304" pitchFamily="18" charset="0"/>
            </a:rPr>
            <a:t>visais</a:t>
          </a:r>
          <a:r>
            <a:rPr lang="en-US" sz="1600" noProof="0" dirty="0">
              <a:latin typeface="Times New Roman" panose="02020603050405020304" pitchFamily="18" charset="0"/>
              <a:cs typeface="Times New Roman" panose="02020603050405020304" pitchFamily="18" charset="0"/>
            </a:rPr>
            <a:t> S</a:t>
          </a:r>
          <a:r>
            <a:rPr lang="lt-LT" sz="1600" noProof="0" dirty="0">
              <a:latin typeface="Times New Roman" panose="02020603050405020304" pitchFamily="18" charset="0"/>
              <a:cs typeface="Times New Roman" panose="02020603050405020304" pitchFamily="18" charset="0"/>
            </a:rPr>
            <a:t>V</a:t>
          </a:r>
          <a:r>
            <a:rPr lang="en-US" sz="1600" noProof="0" dirty="0">
              <a:latin typeface="Times New Roman" panose="02020603050405020304" pitchFamily="18" charset="0"/>
              <a:cs typeface="Times New Roman" panose="02020603050405020304" pitchFamily="18" charset="0"/>
            </a:rPr>
            <a:t>S </a:t>
          </a:r>
          <a:r>
            <a:rPr lang="en-US" sz="1600" noProof="0" dirty="0" err="1">
              <a:latin typeface="Times New Roman" panose="02020603050405020304" pitchFamily="18" charset="0"/>
              <a:cs typeface="Times New Roman" panose="02020603050405020304" pitchFamily="18" charset="0"/>
            </a:rPr>
            <a:t>ir</a:t>
          </a:r>
          <a:r>
            <a:rPr lang="en-US" sz="1600" noProof="0" dirty="0">
              <a:latin typeface="Times New Roman" panose="02020603050405020304" pitchFamily="18" charset="0"/>
              <a:cs typeface="Times New Roman" panose="02020603050405020304" pitchFamily="18" charset="0"/>
            </a:rPr>
            <a:t> TSS </a:t>
          </a:r>
          <a:r>
            <a:rPr lang="en-US" sz="1600" noProof="0" dirty="0" err="1">
              <a:latin typeface="Times New Roman" panose="02020603050405020304" pitchFamily="18" charset="0"/>
              <a:cs typeface="Times New Roman" panose="02020603050405020304" pitchFamily="18" charset="0"/>
            </a:rPr>
            <a:t>reikalavimais</a:t>
          </a:r>
          <a:endParaRPr lang="en-US" sz="1600" noProof="0" dirty="0">
            <a:latin typeface="Times New Roman" panose="02020603050405020304" pitchFamily="18" charset="0"/>
            <a:cs typeface="Times New Roman" panose="02020603050405020304" pitchFamily="18" charset="0"/>
          </a:endParaRPr>
        </a:p>
      </dgm:t>
    </dgm:pt>
    <dgm:pt modelId="{C6E44C01-8031-4C83-BAAE-110AFE866AF5}" type="parTrans" cxnId="{884EFC95-182E-4EBF-9B94-6B8E52C5A539}">
      <dgm:prSet/>
      <dgm:spPr/>
      <dgm:t>
        <a:bodyPr/>
        <a:lstStyle/>
        <a:p>
          <a:endParaRPr lang="en-US"/>
        </a:p>
      </dgm:t>
    </dgm:pt>
    <dgm:pt modelId="{54694639-9835-4A2F-806E-F09783C7D0B9}" type="sibTrans" cxnId="{884EFC95-182E-4EBF-9B94-6B8E52C5A539}">
      <dgm:prSet/>
      <dgm:spPr/>
      <dgm:t>
        <a:bodyPr/>
        <a:lstStyle/>
        <a:p>
          <a:endParaRPr lang="en-US"/>
        </a:p>
      </dgm:t>
    </dgm:pt>
    <dgm:pt modelId="{C525ECF8-7914-4EEC-B587-B7E005303D7C}">
      <dgm:prSet phldrT="[Text]" custT="1"/>
      <dgm:spPr/>
      <dgm:t>
        <a:bodyPr/>
        <a:lstStyle/>
        <a:p>
          <a:r>
            <a:rPr lang="lt-LT" sz="1600" noProof="0" dirty="0">
              <a:latin typeface="Times New Roman" panose="02020603050405020304" pitchFamily="18" charset="0"/>
              <a:cs typeface="Times New Roman" panose="02020603050405020304" pitchFamily="18" charset="0"/>
            </a:rPr>
            <a:t>Susiekite įkeltus</a:t>
          </a:r>
          <a:r>
            <a:rPr lang="en-US" sz="1600" noProof="0" dirty="0">
              <a:latin typeface="Times New Roman" panose="02020603050405020304" pitchFamily="18" charset="0"/>
              <a:cs typeface="Times New Roman" panose="02020603050405020304" pitchFamily="18" charset="0"/>
            </a:rPr>
            <a:t> </a:t>
          </a:r>
          <a:r>
            <a:rPr lang="lt-LT" sz="1600" noProof="0" dirty="0" err="1">
              <a:latin typeface="Times New Roman" panose="02020603050405020304" pitchFamily="18" charset="0"/>
              <a:cs typeface="Times New Roman" panose="02020603050405020304" pitchFamily="18" charset="0"/>
            </a:rPr>
            <a:t>įrodymus</a:t>
          </a:r>
          <a:r>
            <a:rPr lang="en-US" sz="1600" noProof="0" dirty="0">
              <a:latin typeface="Times New Roman" panose="02020603050405020304" pitchFamily="18" charset="0"/>
              <a:cs typeface="Times New Roman" panose="02020603050405020304" pitchFamily="18" charset="0"/>
            </a:rPr>
            <a:t> </a:t>
          </a:r>
          <a:r>
            <a:rPr lang="lt-LT" sz="1600" noProof="0" dirty="0">
              <a:latin typeface="Times New Roman" panose="02020603050405020304" pitchFamily="18" charset="0"/>
              <a:cs typeface="Times New Roman" panose="02020603050405020304" pitchFamily="18" charset="0"/>
            </a:rPr>
            <a:t>su</a:t>
          </a:r>
          <a:r>
            <a:rPr lang="en-US" sz="1600" noProof="0" dirty="0">
              <a:latin typeface="Times New Roman" panose="02020603050405020304" pitchFamily="18" charset="0"/>
              <a:cs typeface="Times New Roman" panose="02020603050405020304" pitchFamily="18" charset="0"/>
            </a:rPr>
            <a:t> </a:t>
          </a:r>
          <a:r>
            <a:rPr lang="lt-LT" sz="1600" noProof="0" dirty="0">
              <a:latin typeface="Times New Roman" panose="02020603050405020304" pitchFamily="18" charset="0"/>
              <a:cs typeface="Times New Roman" panose="02020603050405020304" pitchFamily="18" charset="0"/>
            </a:rPr>
            <a:t>nacionalinėmis taisyklėmis</a:t>
          </a:r>
          <a:endParaRPr lang="en-US" sz="1600" noProof="0" dirty="0">
            <a:latin typeface="Times New Roman" panose="02020603050405020304" pitchFamily="18" charset="0"/>
            <a:cs typeface="Times New Roman" panose="02020603050405020304" pitchFamily="18" charset="0"/>
          </a:endParaRPr>
        </a:p>
      </dgm:t>
    </dgm:pt>
    <dgm:pt modelId="{CA177857-71AE-467D-AD1A-F0469A3024B5}" type="parTrans" cxnId="{617EC53C-BCAA-44EE-B5DA-EE6BA630A78B}">
      <dgm:prSet/>
      <dgm:spPr/>
      <dgm:t>
        <a:bodyPr/>
        <a:lstStyle/>
        <a:p>
          <a:endParaRPr lang="en-US"/>
        </a:p>
      </dgm:t>
    </dgm:pt>
    <dgm:pt modelId="{BB9E5F47-73DB-40E7-B8B6-B9B95A2FFDA7}" type="sibTrans" cxnId="{617EC53C-BCAA-44EE-B5DA-EE6BA630A78B}">
      <dgm:prSet/>
      <dgm:spPr/>
      <dgm:t>
        <a:bodyPr/>
        <a:lstStyle/>
        <a:p>
          <a:endParaRPr lang="en-US"/>
        </a:p>
      </dgm:t>
    </dgm:pt>
    <dgm:pt modelId="{0102783D-7FCB-4909-928F-8AA928425F64}">
      <dgm:prSet phldrT="[Text]" custT="1"/>
      <dgm:spPr/>
      <dgm:t>
        <a:bodyPr/>
        <a:lstStyle/>
        <a:p>
          <a:r>
            <a:rPr lang="pl-PL" sz="1600" b="1" dirty="0">
              <a:latin typeface="Times New Roman" panose="02020603050405020304" pitchFamily="18" charset="0"/>
              <a:cs typeface="Times New Roman" panose="02020603050405020304" pitchFamily="18" charset="0"/>
            </a:rPr>
            <a:t>4</a:t>
          </a:r>
          <a:endParaRPr lang="en-US" sz="1600" b="1" dirty="0">
            <a:latin typeface="Times New Roman" panose="02020603050405020304" pitchFamily="18" charset="0"/>
            <a:cs typeface="Times New Roman" panose="02020603050405020304" pitchFamily="18" charset="0"/>
          </a:endParaRPr>
        </a:p>
      </dgm:t>
    </dgm:pt>
    <dgm:pt modelId="{A09BA9B5-665C-4B59-9BB8-C35CCA9556A7}" type="sibTrans" cxnId="{B58F3616-562E-4311-9059-6FD302877F87}">
      <dgm:prSet/>
      <dgm:spPr/>
      <dgm:t>
        <a:bodyPr/>
        <a:lstStyle/>
        <a:p>
          <a:endParaRPr lang="en-US"/>
        </a:p>
      </dgm:t>
    </dgm:pt>
    <dgm:pt modelId="{3D6A1EA3-CFCD-4175-9186-00E8A730248E}" type="parTrans" cxnId="{B58F3616-562E-4311-9059-6FD302877F87}">
      <dgm:prSet/>
      <dgm:spPr/>
      <dgm:t>
        <a:bodyPr/>
        <a:lstStyle/>
        <a:p>
          <a:endParaRPr lang="en-US"/>
        </a:p>
      </dgm:t>
    </dgm:pt>
    <dgm:pt modelId="{9F8EEC54-C9F4-4853-BF2F-D4301C6C62A5}" type="pres">
      <dgm:prSet presAssocID="{ED715E7E-3A9C-4113-B7F1-02090B22B591}" presName="linearFlow" presStyleCnt="0">
        <dgm:presLayoutVars>
          <dgm:dir/>
          <dgm:animLvl val="lvl"/>
          <dgm:resizeHandles val="exact"/>
        </dgm:presLayoutVars>
      </dgm:prSet>
      <dgm:spPr/>
    </dgm:pt>
    <dgm:pt modelId="{4E60B310-A7C9-4BB9-BC49-A1C59FB52224}" type="pres">
      <dgm:prSet presAssocID="{53B6E854-725A-42D9-881C-A46F81B330F1}" presName="composite" presStyleCnt="0"/>
      <dgm:spPr/>
    </dgm:pt>
    <dgm:pt modelId="{E693B850-11BC-4693-9F7F-8D56B9983276}" type="pres">
      <dgm:prSet presAssocID="{53B6E854-725A-42D9-881C-A46F81B330F1}" presName="parentText" presStyleLbl="alignNode1" presStyleIdx="0" presStyleCnt="5">
        <dgm:presLayoutVars>
          <dgm:chMax val="1"/>
          <dgm:bulletEnabled val="1"/>
        </dgm:presLayoutVars>
      </dgm:prSet>
      <dgm:spPr/>
    </dgm:pt>
    <dgm:pt modelId="{A63BDCFB-9E30-4489-9DE5-D63A977084E4}" type="pres">
      <dgm:prSet presAssocID="{53B6E854-725A-42D9-881C-A46F81B330F1}" presName="descendantText" presStyleLbl="alignAcc1" presStyleIdx="0" presStyleCnt="5" custLinFactNeighborX="0" custLinFactNeighborY="-754">
        <dgm:presLayoutVars>
          <dgm:bulletEnabled val="1"/>
        </dgm:presLayoutVars>
      </dgm:prSet>
      <dgm:spPr/>
    </dgm:pt>
    <dgm:pt modelId="{753294EE-A56E-43C6-A32E-6323E8EC84CB}" type="pres">
      <dgm:prSet presAssocID="{8C64740B-38C2-494A-8F0D-19F13B6B0A94}" presName="sp" presStyleCnt="0"/>
      <dgm:spPr/>
    </dgm:pt>
    <dgm:pt modelId="{670FEDCE-770B-4C66-831C-0005E13FBB62}" type="pres">
      <dgm:prSet presAssocID="{DA016C20-3A1F-48BA-8DDE-79A743CE168C}" presName="composite" presStyleCnt="0"/>
      <dgm:spPr/>
    </dgm:pt>
    <dgm:pt modelId="{EF50EE42-9FD7-41D1-9A7B-9FF939C6E499}" type="pres">
      <dgm:prSet presAssocID="{DA016C20-3A1F-48BA-8DDE-79A743CE168C}" presName="parentText" presStyleLbl="alignNode1" presStyleIdx="1" presStyleCnt="5">
        <dgm:presLayoutVars>
          <dgm:chMax val="1"/>
          <dgm:bulletEnabled val="1"/>
        </dgm:presLayoutVars>
      </dgm:prSet>
      <dgm:spPr/>
    </dgm:pt>
    <dgm:pt modelId="{EB03B896-B578-4A90-99E8-C78729F5D306}" type="pres">
      <dgm:prSet presAssocID="{DA016C20-3A1F-48BA-8DDE-79A743CE168C}" presName="descendantText" presStyleLbl="alignAcc1" presStyleIdx="1" presStyleCnt="5">
        <dgm:presLayoutVars>
          <dgm:bulletEnabled val="1"/>
        </dgm:presLayoutVars>
      </dgm:prSet>
      <dgm:spPr/>
    </dgm:pt>
    <dgm:pt modelId="{BA10220E-E050-4349-9641-2D379F21D014}" type="pres">
      <dgm:prSet presAssocID="{4A05B62C-50EC-4EB2-9393-D0A05633FC46}" presName="sp" presStyleCnt="0"/>
      <dgm:spPr/>
    </dgm:pt>
    <dgm:pt modelId="{A8E80AEF-806F-490A-805F-820486083763}" type="pres">
      <dgm:prSet presAssocID="{0D870E9D-15FF-4DEA-8216-C956F6BEB227}" presName="composite" presStyleCnt="0"/>
      <dgm:spPr/>
    </dgm:pt>
    <dgm:pt modelId="{17B93C71-82CC-4D0D-997E-EA0165261C74}" type="pres">
      <dgm:prSet presAssocID="{0D870E9D-15FF-4DEA-8216-C956F6BEB227}" presName="parentText" presStyleLbl="alignNode1" presStyleIdx="2" presStyleCnt="5">
        <dgm:presLayoutVars>
          <dgm:chMax val="1"/>
          <dgm:bulletEnabled val="1"/>
        </dgm:presLayoutVars>
      </dgm:prSet>
      <dgm:spPr/>
    </dgm:pt>
    <dgm:pt modelId="{94A985FE-350F-4801-A6F5-118494D091BF}" type="pres">
      <dgm:prSet presAssocID="{0D870E9D-15FF-4DEA-8216-C956F6BEB227}" presName="descendantText" presStyleLbl="alignAcc1" presStyleIdx="2" presStyleCnt="5">
        <dgm:presLayoutVars>
          <dgm:bulletEnabled val="1"/>
        </dgm:presLayoutVars>
      </dgm:prSet>
      <dgm:spPr/>
    </dgm:pt>
    <dgm:pt modelId="{FC89099D-0059-4290-9204-84DC761787DC}" type="pres">
      <dgm:prSet presAssocID="{0971F68A-40E9-4088-8458-FE1DA402C3FA}" presName="sp" presStyleCnt="0"/>
      <dgm:spPr/>
    </dgm:pt>
    <dgm:pt modelId="{90251945-DE29-4D8C-B715-9301E2A8D12E}" type="pres">
      <dgm:prSet presAssocID="{0102783D-7FCB-4909-928F-8AA928425F64}" presName="composite" presStyleCnt="0"/>
      <dgm:spPr/>
    </dgm:pt>
    <dgm:pt modelId="{39E46CDC-413F-4CC0-B038-972E268D6B03}" type="pres">
      <dgm:prSet presAssocID="{0102783D-7FCB-4909-928F-8AA928425F64}" presName="parentText" presStyleLbl="alignNode1" presStyleIdx="3" presStyleCnt="5">
        <dgm:presLayoutVars>
          <dgm:chMax val="1"/>
          <dgm:bulletEnabled val="1"/>
        </dgm:presLayoutVars>
      </dgm:prSet>
      <dgm:spPr/>
    </dgm:pt>
    <dgm:pt modelId="{8700D3B5-C678-4841-8D2A-02930FCF9538}" type="pres">
      <dgm:prSet presAssocID="{0102783D-7FCB-4909-928F-8AA928425F64}" presName="descendantText" presStyleLbl="alignAcc1" presStyleIdx="3" presStyleCnt="5">
        <dgm:presLayoutVars>
          <dgm:bulletEnabled val="1"/>
        </dgm:presLayoutVars>
      </dgm:prSet>
      <dgm:spPr/>
    </dgm:pt>
    <dgm:pt modelId="{6DF3FFE3-4ADC-4FDD-80FD-098AF248B9BC}" type="pres">
      <dgm:prSet presAssocID="{A09BA9B5-665C-4B59-9BB8-C35CCA9556A7}" presName="sp" presStyleCnt="0"/>
      <dgm:spPr/>
    </dgm:pt>
    <dgm:pt modelId="{30363D9E-87FE-45DF-8612-F5504116B7F9}" type="pres">
      <dgm:prSet presAssocID="{AEFB07FB-8125-4B93-BCAC-09C6D19AF553}" presName="composite" presStyleCnt="0"/>
      <dgm:spPr/>
    </dgm:pt>
    <dgm:pt modelId="{73865157-190C-4AD0-9C50-A2A416B2FEF8}" type="pres">
      <dgm:prSet presAssocID="{AEFB07FB-8125-4B93-BCAC-09C6D19AF553}" presName="parentText" presStyleLbl="alignNode1" presStyleIdx="4" presStyleCnt="5">
        <dgm:presLayoutVars>
          <dgm:chMax val="1"/>
          <dgm:bulletEnabled val="1"/>
        </dgm:presLayoutVars>
      </dgm:prSet>
      <dgm:spPr/>
    </dgm:pt>
    <dgm:pt modelId="{311ABFD6-B6F1-4799-802D-D090595FE9C0}" type="pres">
      <dgm:prSet presAssocID="{AEFB07FB-8125-4B93-BCAC-09C6D19AF553}" presName="descendantText" presStyleLbl="alignAcc1" presStyleIdx="4" presStyleCnt="5">
        <dgm:presLayoutVars>
          <dgm:bulletEnabled val="1"/>
        </dgm:presLayoutVars>
      </dgm:prSet>
      <dgm:spPr/>
    </dgm:pt>
  </dgm:ptLst>
  <dgm:cxnLst>
    <dgm:cxn modelId="{33F8ED05-EA60-4F10-A1F0-41ED03862B2C}" srcId="{DA016C20-3A1F-48BA-8DDE-79A743CE168C}" destId="{73B8F08F-836C-4E64-BF55-A67C7DEFDCB0}" srcOrd="0" destOrd="0" parTransId="{B637FF1E-B847-498B-BAA4-28AAD7603F63}" sibTransId="{8270ED00-0C1B-4EB2-A965-1F13EF7DF3FA}"/>
    <dgm:cxn modelId="{DB117707-A4BF-4F56-8E00-9F1398A976CA}" type="presOf" srcId="{ED715E7E-3A9C-4113-B7F1-02090B22B591}" destId="{9F8EEC54-C9F4-4853-BF2F-D4301C6C62A5}" srcOrd="0" destOrd="0" presId="urn:microsoft.com/office/officeart/2005/8/layout/chevron2"/>
    <dgm:cxn modelId="{B58F3616-562E-4311-9059-6FD302877F87}" srcId="{ED715E7E-3A9C-4113-B7F1-02090B22B591}" destId="{0102783D-7FCB-4909-928F-8AA928425F64}" srcOrd="3" destOrd="0" parTransId="{3D6A1EA3-CFCD-4175-9186-00E8A730248E}" sibTransId="{A09BA9B5-665C-4B59-9BB8-C35CCA9556A7}"/>
    <dgm:cxn modelId="{4132F417-611C-47DC-8447-C6F096809039}" type="presOf" srcId="{0D870E9D-15FF-4DEA-8216-C956F6BEB227}" destId="{17B93C71-82CC-4D0D-997E-EA0165261C74}" srcOrd="0" destOrd="0" presId="urn:microsoft.com/office/officeart/2005/8/layout/chevron2"/>
    <dgm:cxn modelId="{7786E01A-369A-43B6-874D-3BEAD3D56047}" srcId="{ED715E7E-3A9C-4113-B7F1-02090B22B591}" destId="{53B6E854-725A-42D9-881C-A46F81B330F1}" srcOrd="0" destOrd="0" parTransId="{16C808FE-9B1D-4934-B241-FC63D565575C}" sibTransId="{8C64740B-38C2-494A-8F0D-19F13B6B0A94}"/>
    <dgm:cxn modelId="{E2F9C021-AD43-4EB1-A649-3D8AB08390CE}" type="presOf" srcId="{98D0EEDB-A147-4DF9-ACF4-4B1BA6CF326A}" destId="{EB03B896-B578-4A90-99E8-C78729F5D306}" srcOrd="0" destOrd="1" presId="urn:microsoft.com/office/officeart/2005/8/layout/chevron2"/>
    <dgm:cxn modelId="{75921238-864B-462E-A332-A3B2D2ECA7B0}" type="presOf" srcId="{73B8F08F-836C-4E64-BF55-A67C7DEFDCB0}" destId="{EB03B896-B578-4A90-99E8-C78729F5D306}" srcOrd="0" destOrd="0" presId="urn:microsoft.com/office/officeart/2005/8/layout/chevron2"/>
    <dgm:cxn modelId="{617EC53C-BCAA-44EE-B5DA-EE6BA630A78B}" srcId="{0D870E9D-15FF-4DEA-8216-C956F6BEB227}" destId="{C525ECF8-7914-4EEC-B587-B7E005303D7C}" srcOrd="1" destOrd="0" parTransId="{CA177857-71AE-467D-AD1A-F0469A3024B5}" sibTransId="{BB9E5F47-73DB-40E7-B8B6-B9B95A2FFDA7}"/>
    <dgm:cxn modelId="{CDE8CA3C-2935-49F6-8899-F5B6F05E190E}" type="presOf" srcId="{DA016C20-3A1F-48BA-8DDE-79A743CE168C}" destId="{EF50EE42-9FD7-41D1-9A7B-9FF939C6E499}" srcOrd="0" destOrd="0" presId="urn:microsoft.com/office/officeart/2005/8/layout/chevron2"/>
    <dgm:cxn modelId="{7C51145B-9675-49C0-A16D-ACB283E899C6}" srcId="{ED715E7E-3A9C-4113-B7F1-02090B22B591}" destId="{DA016C20-3A1F-48BA-8DDE-79A743CE168C}" srcOrd="1" destOrd="0" parTransId="{DB5C62B7-AA84-4A88-9088-7EAA0BDA53EA}" sibTransId="{4A05B62C-50EC-4EB2-9393-D0A05633FC46}"/>
    <dgm:cxn modelId="{B4E5EB42-29B0-4261-82B8-5BBAA74C259A}" type="presOf" srcId="{8129FAAF-934F-4828-9797-E15923366E37}" destId="{94A985FE-350F-4801-A6F5-118494D091BF}" srcOrd="0" destOrd="0" presId="urn:microsoft.com/office/officeart/2005/8/layout/chevron2"/>
    <dgm:cxn modelId="{D67C3872-3767-4E63-9CC7-FC2A1BCA4713}" srcId="{ED715E7E-3A9C-4113-B7F1-02090B22B591}" destId="{0D870E9D-15FF-4DEA-8216-C956F6BEB227}" srcOrd="2" destOrd="0" parTransId="{C05EF40C-35D9-46BB-8BD6-DDC10292A101}" sibTransId="{0971F68A-40E9-4088-8458-FE1DA402C3FA}"/>
    <dgm:cxn modelId="{E6EEC881-5AC0-40C0-A868-3B77212D0A0C}" type="presOf" srcId="{C525ECF8-7914-4EEC-B587-B7E005303D7C}" destId="{94A985FE-350F-4801-A6F5-118494D091BF}" srcOrd="0" destOrd="1" presId="urn:microsoft.com/office/officeart/2005/8/layout/chevron2"/>
    <dgm:cxn modelId="{DFB7008B-E723-464B-871A-89249B6CED12}" srcId="{0D870E9D-15FF-4DEA-8216-C956F6BEB227}" destId="{8129FAAF-934F-4828-9797-E15923366E37}" srcOrd="0" destOrd="0" parTransId="{3FCB8EEE-D61A-48A9-8992-B10AE1189C4D}" sibTransId="{B2ABF317-CD26-46C2-8C20-9C530BE9CA66}"/>
    <dgm:cxn modelId="{884EFC95-182E-4EBF-9B94-6B8E52C5A539}" srcId="{DA016C20-3A1F-48BA-8DDE-79A743CE168C}" destId="{98D0EEDB-A147-4DF9-ACF4-4B1BA6CF326A}" srcOrd="1" destOrd="0" parTransId="{C6E44C01-8031-4C83-BAAE-110AFE866AF5}" sibTransId="{54694639-9835-4A2F-806E-F09783C7D0B9}"/>
    <dgm:cxn modelId="{FD5580A5-25B8-4154-8A76-C306EEC74B48}" srcId="{53B6E854-725A-42D9-881C-A46F81B330F1}" destId="{1A5730D9-960F-4DA8-A6EB-13042031BEF3}" srcOrd="0" destOrd="0" parTransId="{F9998FE3-FFCB-4AF0-92C6-E5659A10CA5F}" sibTransId="{CC235169-EC46-48EE-8CEE-2A88BFAF3875}"/>
    <dgm:cxn modelId="{79674BB6-5581-490C-9DCA-A14FFD158C2C}" srcId="{0102783D-7FCB-4909-928F-8AA928425F64}" destId="{EA67FBEF-E2D7-4C4C-9789-E960ACD08E70}" srcOrd="0" destOrd="0" parTransId="{7DD5632A-5D40-4CD8-98C8-6E3B2440C172}" sibTransId="{4F51B51C-5C57-4141-B117-229B4C8ACFFB}"/>
    <dgm:cxn modelId="{F8DBEFBA-5E4E-465F-B54E-10261F3F5358}" type="presOf" srcId="{AEFB07FB-8125-4B93-BCAC-09C6D19AF553}" destId="{73865157-190C-4AD0-9C50-A2A416B2FEF8}" srcOrd="0" destOrd="0" presId="urn:microsoft.com/office/officeart/2005/8/layout/chevron2"/>
    <dgm:cxn modelId="{93F42FCC-0EA1-411E-B595-ADC5565C64E1}" type="presOf" srcId="{8A493970-BC0D-4603-AFBC-1801AC098276}" destId="{311ABFD6-B6F1-4799-802D-D090595FE9C0}" srcOrd="0" destOrd="0" presId="urn:microsoft.com/office/officeart/2005/8/layout/chevron2"/>
    <dgm:cxn modelId="{6C7A81DB-D6E0-4D14-B423-A36666777C50}" srcId="{AEFB07FB-8125-4B93-BCAC-09C6D19AF553}" destId="{8A493970-BC0D-4603-AFBC-1801AC098276}" srcOrd="0" destOrd="0" parTransId="{922C238E-CE3F-422A-BFD1-233DFAE6DEE7}" sibTransId="{B1D31223-1492-4D6F-A373-F24B1A76E3A6}"/>
    <dgm:cxn modelId="{CE47D8DB-5182-469F-8246-2E0E9EBEEAAC}" type="presOf" srcId="{0102783D-7FCB-4909-928F-8AA928425F64}" destId="{39E46CDC-413F-4CC0-B038-972E268D6B03}" srcOrd="0" destOrd="0" presId="urn:microsoft.com/office/officeart/2005/8/layout/chevron2"/>
    <dgm:cxn modelId="{4452CBE7-4ABF-4B45-9C2F-238134B75312}" type="presOf" srcId="{EA67FBEF-E2D7-4C4C-9789-E960ACD08E70}" destId="{8700D3B5-C678-4841-8D2A-02930FCF9538}" srcOrd="0" destOrd="0" presId="urn:microsoft.com/office/officeart/2005/8/layout/chevron2"/>
    <dgm:cxn modelId="{D26D83ED-9B87-42AB-8C03-170223A6E6D2}" type="presOf" srcId="{53B6E854-725A-42D9-881C-A46F81B330F1}" destId="{E693B850-11BC-4693-9F7F-8D56B9983276}" srcOrd="0" destOrd="0" presId="urn:microsoft.com/office/officeart/2005/8/layout/chevron2"/>
    <dgm:cxn modelId="{2E6A49F8-73F0-42CE-970C-3B5FC36FBBD7}" type="presOf" srcId="{1A5730D9-960F-4DA8-A6EB-13042031BEF3}" destId="{A63BDCFB-9E30-4489-9DE5-D63A977084E4}" srcOrd="0" destOrd="0" presId="urn:microsoft.com/office/officeart/2005/8/layout/chevron2"/>
    <dgm:cxn modelId="{1AA2ECFC-3AE5-4816-B917-7713F07E6B92}" srcId="{ED715E7E-3A9C-4113-B7F1-02090B22B591}" destId="{AEFB07FB-8125-4B93-BCAC-09C6D19AF553}" srcOrd="4" destOrd="0" parTransId="{433AB322-7B70-4160-8F8D-8E87FCA24AE6}" sibTransId="{FB8B8138-34CC-47F8-BFB6-C80A73C2702D}"/>
    <dgm:cxn modelId="{5F320B1E-7A59-486C-A970-FDEDBE159CD5}" type="presParOf" srcId="{9F8EEC54-C9F4-4853-BF2F-D4301C6C62A5}" destId="{4E60B310-A7C9-4BB9-BC49-A1C59FB52224}" srcOrd="0" destOrd="0" presId="urn:microsoft.com/office/officeart/2005/8/layout/chevron2"/>
    <dgm:cxn modelId="{BEAA5DD5-D7D0-4D77-8E0A-98FF487DF825}" type="presParOf" srcId="{4E60B310-A7C9-4BB9-BC49-A1C59FB52224}" destId="{E693B850-11BC-4693-9F7F-8D56B9983276}" srcOrd="0" destOrd="0" presId="urn:microsoft.com/office/officeart/2005/8/layout/chevron2"/>
    <dgm:cxn modelId="{097D2017-3E8B-46CE-8C46-5BA068D3836D}" type="presParOf" srcId="{4E60B310-A7C9-4BB9-BC49-A1C59FB52224}" destId="{A63BDCFB-9E30-4489-9DE5-D63A977084E4}" srcOrd="1" destOrd="0" presId="urn:microsoft.com/office/officeart/2005/8/layout/chevron2"/>
    <dgm:cxn modelId="{8F2DB768-040C-4B43-B9FB-456D6B07C57E}" type="presParOf" srcId="{9F8EEC54-C9F4-4853-BF2F-D4301C6C62A5}" destId="{753294EE-A56E-43C6-A32E-6323E8EC84CB}" srcOrd="1" destOrd="0" presId="urn:microsoft.com/office/officeart/2005/8/layout/chevron2"/>
    <dgm:cxn modelId="{6CCC29E3-A793-4C31-A494-BB7631E79364}" type="presParOf" srcId="{9F8EEC54-C9F4-4853-BF2F-D4301C6C62A5}" destId="{670FEDCE-770B-4C66-831C-0005E13FBB62}" srcOrd="2" destOrd="0" presId="urn:microsoft.com/office/officeart/2005/8/layout/chevron2"/>
    <dgm:cxn modelId="{23C91DB3-AFC7-4661-9608-925609F93EDA}" type="presParOf" srcId="{670FEDCE-770B-4C66-831C-0005E13FBB62}" destId="{EF50EE42-9FD7-41D1-9A7B-9FF939C6E499}" srcOrd="0" destOrd="0" presId="urn:microsoft.com/office/officeart/2005/8/layout/chevron2"/>
    <dgm:cxn modelId="{12AADD83-AB9F-40C7-9307-5684EA573284}" type="presParOf" srcId="{670FEDCE-770B-4C66-831C-0005E13FBB62}" destId="{EB03B896-B578-4A90-99E8-C78729F5D306}" srcOrd="1" destOrd="0" presId="urn:microsoft.com/office/officeart/2005/8/layout/chevron2"/>
    <dgm:cxn modelId="{0921F0C9-0E2D-424F-A480-FA3F49DC1DE4}" type="presParOf" srcId="{9F8EEC54-C9F4-4853-BF2F-D4301C6C62A5}" destId="{BA10220E-E050-4349-9641-2D379F21D014}" srcOrd="3" destOrd="0" presId="urn:microsoft.com/office/officeart/2005/8/layout/chevron2"/>
    <dgm:cxn modelId="{A0F58F79-B741-4F95-887E-2177FDA9E429}" type="presParOf" srcId="{9F8EEC54-C9F4-4853-BF2F-D4301C6C62A5}" destId="{A8E80AEF-806F-490A-805F-820486083763}" srcOrd="4" destOrd="0" presId="urn:microsoft.com/office/officeart/2005/8/layout/chevron2"/>
    <dgm:cxn modelId="{7087D775-C446-4784-A4D4-7CCC42F5AA94}" type="presParOf" srcId="{A8E80AEF-806F-490A-805F-820486083763}" destId="{17B93C71-82CC-4D0D-997E-EA0165261C74}" srcOrd="0" destOrd="0" presId="urn:microsoft.com/office/officeart/2005/8/layout/chevron2"/>
    <dgm:cxn modelId="{67D11DAC-0264-4BB4-8FD7-3949725E1BC0}" type="presParOf" srcId="{A8E80AEF-806F-490A-805F-820486083763}" destId="{94A985FE-350F-4801-A6F5-118494D091BF}" srcOrd="1" destOrd="0" presId="urn:microsoft.com/office/officeart/2005/8/layout/chevron2"/>
    <dgm:cxn modelId="{466990CF-B9F0-4536-832D-2845FC38840C}" type="presParOf" srcId="{9F8EEC54-C9F4-4853-BF2F-D4301C6C62A5}" destId="{FC89099D-0059-4290-9204-84DC761787DC}" srcOrd="5" destOrd="0" presId="urn:microsoft.com/office/officeart/2005/8/layout/chevron2"/>
    <dgm:cxn modelId="{135C1E99-FB0C-475C-8573-E0E599C5E5C2}" type="presParOf" srcId="{9F8EEC54-C9F4-4853-BF2F-D4301C6C62A5}" destId="{90251945-DE29-4D8C-B715-9301E2A8D12E}" srcOrd="6" destOrd="0" presId="urn:microsoft.com/office/officeart/2005/8/layout/chevron2"/>
    <dgm:cxn modelId="{4BDE2A7D-8D87-4D9E-B5CA-89CEA615F4FF}" type="presParOf" srcId="{90251945-DE29-4D8C-B715-9301E2A8D12E}" destId="{39E46CDC-413F-4CC0-B038-972E268D6B03}" srcOrd="0" destOrd="0" presId="urn:microsoft.com/office/officeart/2005/8/layout/chevron2"/>
    <dgm:cxn modelId="{79B5DC67-37AE-4E4D-B0A5-97FB10127249}" type="presParOf" srcId="{90251945-DE29-4D8C-B715-9301E2A8D12E}" destId="{8700D3B5-C678-4841-8D2A-02930FCF9538}" srcOrd="1" destOrd="0" presId="urn:microsoft.com/office/officeart/2005/8/layout/chevron2"/>
    <dgm:cxn modelId="{9A6CF0F8-1DA1-4B0E-A77C-84AD27380F60}" type="presParOf" srcId="{9F8EEC54-C9F4-4853-BF2F-D4301C6C62A5}" destId="{6DF3FFE3-4ADC-4FDD-80FD-098AF248B9BC}" srcOrd="7" destOrd="0" presId="urn:microsoft.com/office/officeart/2005/8/layout/chevron2"/>
    <dgm:cxn modelId="{9DE551C9-F95F-49B9-ABD8-8AC5A3E3651D}" type="presParOf" srcId="{9F8EEC54-C9F4-4853-BF2F-D4301C6C62A5}" destId="{30363D9E-87FE-45DF-8612-F5504116B7F9}" srcOrd="8" destOrd="0" presId="urn:microsoft.com/office/officeart/2005/8/layout/chevron2"/>
    <dgm:cxn modelId="{33A89D8D-2E7A-4BA2-9EF4-B4E9DA7E144B}" type="presParOf" srcId="{30363D9E-87FE-45DF-8612-F5504116B7F9}" destId="{73865157-190C-4AD0-9C50-A2A416B2FEF8}" srcOrd="0" destOrd="0" presId="urn:microsoft.com/office/officeart/2005/8/layout/chevron2"/>
    <dgm:cxn modelId="{C01917B6-5A0E-453E-811F-9B6EB442071F}" type="presParOf" srcId="{30363D9E-87FE-45DF-8612-F5504116B7F9}" destId="{311ABFD6-B6F1-4799-802D-D090595FE9C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BE43E7-508F-4155-9F06-35B3C68BBD38}" type="doc">
      <dgm:prSet loTypeId="urn:microsoft.com/office/officeart/2005/8/layout/hChevron3" loCatId="process" qsTypeId="urn:microsoft.com/office/officeart/2005/8/quickstyle/simple2" qsCatId="simple" csTypeId="urn:microsoft.com/office/officeart/2005/8/colors/colorful1" csCatId="colorful" phldr="1"/>
      <dgm:spPr/>
    </dgm:pt>
    <dgm:pt modelId="{0FD94840-CD43-46A0-B496-DD2F3D9993B0}">
      <dgm:prSet phldrT="[Text]"/>
      <dgm:spPr/>
      <dgm:t>
        <a:bodyPr/>
        <a:lstStyle/>
        <a:p>
          <a:r>
            <a:rPr lang="lt-LT" dirty="0">
              <a:latin typeface="Times New Roman" panose="02020603050405020304" pitchFamily="18" charset="0"/>
              <a:cs typeface="Times New Roman" panose="02020603050405020304" pitchFamily="18" charset="0"/>
            </a:rPr>
            <a:t>Išankstinis bendradarbiavimas (neprivaloma)</a:t>
          </a:r>
          <a:endParaRPr lang="en-US" dirty="0">
            <a:latin typeface="Times New Roman" panose="02020603050405020304" pitchFamily="18" charset="0"/>
            <a:cs typeface="Times New Roman" panose="02020603050405020304" pitchFamily="18" charset="0"/>
          </a:endParaRPr>
        </a:p>
      </dgm:t>
    </dgm:pt>
    <dgm:pt modelId="{7D6055E0-004E-40A8-B574-7F8C671873F0}" type="parTrans" cxnId="{1B2ADF5C-1748-4D74-BA37-0792706EEE5D}">
      <dgm:prSet/>
      <dgm:spPr/>
      <dgm:t>
        <a:bodyPr/>
        <a:lstStyle/>
        <a:p>
          <a:endParaRPr lang="en-US"/>
        </a:p>
      </dgm:t>
    </dgm:pt>
    <dgm:pt modelId="{6E922CA6-BBCE-4C73-878A-25F530A2757D}" type="sibTrans" cxnId="{1B2ADF5C-1748-4D74-BA37-0792706EEE5D}">
      <dgm:prSet/>
      <dgm:spPr/>
      <dgm:t>
        <a:bodyPr/>
        <a:lstStyle/>
        <a:p>
          <a:endParaRPr lang="en-US"/>
        </a:p>
      </dgm:t>
    </dgm:pt>
    <dgm:pt modelId="{0D77EA53-4AB7-498C-8DD6-FD528B3782A3}">
      <dgm:prSet phldrT="[Text]"/>
      <dgm:spPr/>
      <dgm:t>
        <a:bodyPr/>
        <a:lstStyle/>
        <a:p>
          <a:r>
            <a:rPr lang="lt-LT" dirty="0">
              <a:latin typeface="Times New Roman" panose="02020603050405020304" pitchFamily="18" charset="0"/>
              <a:cs typeface="Times New Roman" panose="02020603050405020304" pitchFamily="18" charset="0"/>
            </a:rPr>
            <a:t>Paraiškos gavimas</a:t>
          </a:r>
          <a:endParaRPr lang="en-US" dirty="0">
            <a:latin typeface="Times New Roman" panose="02020603050405020304" pitchFamily="18" charset="0"/>
            <a:cs typeface="Times New Roman" panose="02020603050405020304" pitchFamily="18" charset="0"/>
          </a:endParaRPr>
        </a:p>
      </dgm:t>
    </dgm:pt>
    <dgm:pt modelId="{23A0DC74-7312-4851-B560-379777FE8523}" type="parTrans" cxnId="{C6DCBC82-C2E9-47D2-8338-C3D52434DF5E}">
      <dgm:prSet/>
      <dgm:spPr/>
      <dgm:t>
        <a:bodyPr/>
        <a:lstStyle/>
        <a:p>
          <a:endParaRPr lang="en-US"/>
        </a:p>
      </dgm:t>
    </dgm:pt>
    <dgm:pt modelId="{48AF5B42-1BA0-425E-90A6-747B65708414}" type="sibTrans" cxnId="{C6DCBC82-C2E9-47D2-8338-C3D52434DF5E}">
      <dgm:prSet/>
      <dgm:spPr/>
      <dgm:t>
        <a:bodyPr/>
        <a:lstStyle/>
        <a:p>
          <a:endParaRPr lang="en-US"/>
        </a:p>
      </dgm:t>
    </dgm:pt>
    <dgm:pt modelId="{E680D3C7-F25C-4DE5-AB42-7ED25B4A7A53}">
      <dgm:prSet phldrT="[Text]"/>
      <dgm:spPr/>
      <dgm:t>
        <a:bodyPr/>
        <a:lstStyle/>
        <a:p>
          <a:r>
            <a:rPr lang="lt-LT" dirty="0">
              <a:latin typeface="Times New Roman" panose="02020603050405020304" pitchFamily="18" charset="0"/>
              <a:cs typeface="Times New Roman" panose="02020603050405020304" pitchFamily="18" charset="0"/>
            </a:rPr>
            <a:t>Pirminis patikrinimas</a:t>
          </a:r>
          <a:endParaRPr lang="en-US" dirty="0">
            <a:latin typeface="Times New Roman" panose="02020603050405020304" pitchFamily="18" charset="0"/>
            <a:cs typeface="Times New Roman" panose="02020603050405020304" pitchFamily="18" charset="0"/>
          </a:endParaRPr>
        </a:p>
      </dgm:t>
    </dgm:pt>
    <dgm:pt modelId="{6B1D9695-E772-4663-B440-62D1DF8514FF}" type="parTrans" cxnId="{B54BA812-87A6-4465-9C28-AC40ED74A4C1}">
      <dgm:prSet/>
      <dgm:spPr/>
      <dgm:t>
        <a:bodyPr/>
        <a:lstStyle/>
        <a:p>
          <a:endParaRPr lang="en-US"/>
        </a:p>
      </dgm:t>
    </dgm:pt>
    <dgm:pt modelId="{DC430E51-37C5-4BAE-8C40-A8EA236FE278}" type="sibTrans" cxnId="{B54BA812-87A6-4465-9C28-AC40ED74A4C1}">
      <dgm:prSet/>
      <dgm:spPr/>
      <dgm:t>
        <a:bodyPr/>
        <a:lstStyle/>
        <a:p>
          <a:endParaRPr lang="en-US"/>
        </a:p>
      </dgm:t>
    </dgm:pt>
    <dgm:pt modelId="{41D1317A-3FF1-463D-A5C4-6F830B325066}">
      <dgm:prSet phldrT="[Text]"/>
      <dgm:spPr/>
      <dgm:t>
        <a:bodyPr/>
        <a:lstStyle/>
        <a:p>
          <a:r>
            <a:rPr lang="lt-LT" dirty="0">
              <a:latin typeface="Times New Roman" panose="02020603050405020304" pitchFamily="18" charset="0"/>
              <a:cs typeface="Times New Roman" panose="02020603050405020304" pitchFamily="18" charset="0"/>
            </a:rPr>
            <a:t>B</a:t>
          </a:r>
          <a:r>
            <a:rPr lang="en-US" dirty="0" err="1">
              <a:latin typeface="Times New Roman" panose="02020603050405020304" pitchFamily="18" charset="0"/>
              <a:cs typeface="Times New Roman" panose="02020603050405020304" pitchFamily="18" charset="0"/>
            </a:rPr>
            <a:t>ylos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uždarymas</a:t>
          </a:r>
          <a:endParaRPr lang="en-US" dirty="0">
            <a:latin typeface="Times New Roman" panose="02020603050405020304" pitchFamily="18" charset="0"/>
            <a:cs typeface="Times New Roman" panose="02020603050405020304" pitchFamily="18" charset="0"/>
          </a:endParaRPr>
        </a:p>
      </dgm:t>
    </dgm:pt>
    <dgm:pt modelId="{A846C0D7-90BF-47C5-82E8-5CEA8FEF1C34}" type="parTrans" cxnId="{91915AC7-9F5B-465A-BEA8-A7A10EE403FB}">
      <dgm:prSet/>
      <dgm:spPr/>
      <dgm:t>
        <a:bodyPr/>
        <a:lstStyle/>
        <a:p>
          <a:endParaRPr lang="en-US"/>
        </a:p>
      </dgm:t>
    </dgm:pt>
    <dgm:pt modelId="{B32D8373-907D-4C27-8D7B-69216D9C062F}" type="sibTrans" cxnId="{91915AC7-9F5B-465A-BEA8-A7A10EE403FB}">
      <dgm:prSet/>
      <dgm:spPr/>
      <dgm:t>
        <a:bodyPr/>
        <a:lstStyle/>
        <a:p>
          <a:endParaRPr lang="en-US"/>
        </a:p>
      </dgm:t>
    </dgm:pt>
    <dgm:pt modelId="{FAC2E6D9-4F40-4A10-B966-DA5217C27916}">
      <dgm:prSet phldrT="[Text]"/>
      <dgm:spPr/>
      <dgm:t>
        <a:bodyPr/>
        <a:lstStyle/>
        <a:p>
          <a:r>
            <a:rPr lang="lt-LT" dirty="0">
              <a:latin typeface="Times New Roman" panose="02020603050405020304" pitchFamily="18" charset="0"/>
              <a:cs typeface="Times New Roman" panose="02020603050405020304" pitchFamily="18" charset="0"/>
            </a:rPr>
            <a:t>Išsamus vertinimas</a:t>
          </a:r>
          <a:endParaRPr lang="en-US" dirty="0">
            <a:latin typeface="Times New Roman" panose="02020603050405020304" pitchFamily="18" charset="0"/>
            <a:cs typeface="Times New Roman" panose="02020603050405020304" pitchFamily="18" charset="0"/>
          </a:endParaRPr>
        </a:p>
      </dgm:t>
    </dgm:pt>
    <dgm:pt modelId="{6C8C0502-3EA8-4129-AE41-03BD44AEC798}" type="parTrans" cxnId="{17980781-4CBF-4B47-8E43-2919548365D7}">
      <dgm:prSet/>
      <dgm:spPr/>
      <dgm:t>
        <a:bodyPr/>
        <a:lstStyle/>
        <a:p>
          <a:endParaRPr lang="en-US"/>
        </a:p>
      </dgm:t>
    </dgm:pt>
    <dgm:pt modelId="{D4E059BF-5EAF-404F-89F8-E2F597B764CD}" type="sibTrans" cxnId="{17980781-4CBF-4B47-8E43-2919548365D7}">
      <dgm:prSet/>
      <dgm:spPr/>
      <dgm:t>
        <a:bodyPr/>
        <a:lstStyle/>
        <a:p>
          <a:endParaRPr lang="en-US"/>
        </a:p>
      </dgm:t>
    </dgm:pt>
    <dgm:pt modelId="{4EE12571-358E-48DC-A798-84D7A6FF3545}">
      <dgm:prSet phldrT="[Text]"/>
      <dgm:spPr/>
      <dgm:t>
        <a:bodyPr/>
        <a:lstStyle/>
        <a:p>
          <a:r>
            <a:rPr lang="lt-LT" dirty="0">
              <a:latin typeface="Times New Roman" panose="02020603050405020304" pitchFamily="18" charset="0"/>
              <a:cs typeface="Times New Roman" panose="02020603050405020304" pitchFamily="18" charset="0"/>
            </a:rPr>
            <a:t>Sprendimo priėmimas</a:t>
          </a:r>
          <a:endParaRPr lang="en-US" dirty="0">
            <a:latin typeface="Times New Roman" panose="02020603050405020304" pitchFamily="18" charset="0"/>
            <a:cs typeface="Times New Roman" panose="02020603050405020304" pitchFamily="18" charset="0"/>
          </a:endParaRPr>
        </a:p>
      </dgm:t>
    </dgm:pt>
    <dgm:pt modelId="{6B097CC3-398D-4C6F-B342-ECCECEB5418D}" type="parTrans" cxnId="{F20F9F29-E1F5-4B83-AA0B-028ED0CA75CE}">
      <dgm:prSet/>
      <dgm:spPr/>
      <dgm:t>
        <a:bodyPr/>
        <a:lstStyle/>
        <a:p>
          <a:endParaRPr lang="en-US"/>
        </a:p>
      </dgm:t>
    </dgm:pt>
    <dgm:pt modelId="{2B5B5D3E-E79A-4C91-A725-5E984ADB31C5}" type="sibTrans" cxnId="{F20F9F29-E1F5-4B83-AA0B-028ED0CA75CE}">
      <dgm:prSet/>
      <dgm:spPr/>
      <dgm:t>
        <a:bodyPr/>
        <a:lstStyle/>
        <a:p>
          <a:endParaRPr lang="en-US"/>
        </a:p>
      </dgm:t>
    </dgm:pt>
    <dgm:pt modelId="{6CBFD246-F854-4658-B158-D814D830EE27}" type="pres">
      <dgm:prSet presAssocID="{C2BE43E7-508F-4155-9F06-35B3C68BBD38}" presName="Name0" presStyleCnt="0">
        <dgm:presLayoutVars>
          <dgm:dir/>
          <dgm:resizeHandles val="exact"/>
        </dgm:presLayoutVars>
      </dgm:prSet>
      <dgm:spPr/>
    </dgm:pt>
    <dgm:pt modelId="{E357B8EE-B7EE-418D-BE80-35CA9FF23329}" type="pres">
      <dgm:prSet presAssocID="{0FD94840-CD43-46A0-B496-DD2F3D9993B0}" presName="parTxOnly" presStyleLbl="node1" presStyleIdx="0" presStyleCnt="6">
        <dgm:presLayoutVars>
          <dgm:bulletEnabled val="1"/>
        </dgm:presLayoutVars>
      </dgm:prSet>
      <dgm:spPr/>
    </dgm:pt>
    <dgm:pt modelId="{37B5CFFA-48C0-46B5-B682-C26E95A1730D}" type="pres">
      <dgm:prSet presAssocID="{6E922CA6-BBCE-4C73-878A-25F530A2757D}" presName="parSpace" presStyleCnt="0"/>
      <dgm:spPr/>
    </dgm:pt>
    <dgm:pt modelId="{D76245DB-50D9-4154-B55E-F67612EEBCAB}" type="pres">
      <dgm:prSet presAssocID="{0D77EA53-4AB7-498C-8DD6-FD528B3782A3}" presName="parTxOnly" presStyleLbl="node1" presStyleIdx="1" presStyleCnt="6">
        <dgm:presLayoutVars>
          <dgm:bulletEnabled val="1"/>
        </dgm:presLayoutVars>
      </dgm:prSet>
      <dgm:spPr/>
    </dgm:pt>
    <dgm:pt modelId="{AED9A4FA-0344-4257-9EA0-2DE2FD7DE095}" type="pres">
      <dgm:prSet presAssocID="{48AF5B42-1BA0-425E-90A6-747B65708414}" presName="parSpace" presStyleCnt="0"/>
      <dgm:spPr/>
    </dgm:pt>
    <dgm:pt modelId="{15DFD65A-AA0C-4C91-BF66-074C57542768}" type="pres">
      <dgm:prSet presAssocID="{E680D3C7-F25C-4DE5-AB42-7ED25B4A7A53}" presName="parTxOnly" presStyleLbl="node1" presStyleIdx="2" presStyleCnt="6">
        <dgm:presLayoutVars>
          <dgm:bulletEnabled val="1"/>
        </dgm:presLayoutVars>
      </dgm:prSet>
      <dgm:spPr/>
    </dgm:pt>
    <dgm:pt modelId="{D70C7B32-8D52-4A09-9FFB-1AB33BD1513C}" type="pres">
      <dgm:prSet presAssocID="{DC430E51-37C5-4BAE-8C40-A8EA236FE278}" presName="parSpace" presStyleCnt="0"/>
      <dgm:spPr/>
    </dgm:pt>
    <dgm:pt modelId="{F7E7FCE4-9ED8-48F8-9733-0338E2556D74}" type="pres">
      <dgm:prSet presAssocID="{FAC2E6D9-4F40-4A10-B966-DA5217C27916}" presName="parTxOnly" presStyleLbl="node1" presStyleIdx="3" presStyleCnt="6">
        <dgm:presLayoutVars>
          <dgm:bulletEnabled val="1"/>
        </dgm:presLayoutVars>
      </dgm:prSet>
      <dgm:spPr/>
    </dgm:pt>
    <dgm:pt modelId="{9A9B7F34-9773-410B-9821-2C1D9B2D6D71}" type="pres">
      <dgm:prSet presAssocID="{D4E059BF-5EAF-404F-89F8-E2F597B764CD}" presName="parSpace" presStyleCnt="0"/>
      <dgm:spPr/>
    </dgm:pt>
    <dgm:pt modelId="{74425B80-A5EF-42C4-B028-F41E0D932069}" type="pres">
      <dgm:prSet presAssocID="{4EE12571-358E-48DC-A798-84D7A6FF3545}" presName="parTxOnly" presStyleLbl="node1" presStyleIdx="4" presStyleCnt="6">
        <dgm:presLayoutVars>
          <dgm:bulletEnabled val="1"/>
        </dgm:presLayoutVars>
      </dgm:prSet>
      <dgm:spPr/>
    </dgm:pt>
    <dgm:pt modelId="{F21BE82A-7205-45C8-8FF1-8090E4F960F9}" type="pres">
      <dgm:prSet presAssocID="{2B5B5D3E-E79A-4C91-A725-5E984ADB31C5}" presName="parSpace" presStyleCnt="0"/>
      <dgm:spPr/>
    </dgm:pt>
    <dgm:pt modelId="{A2AA8915-2E6F-4DD8-97A3-AD236BF314F1}" type="pres">
      <dgm:prSet presAssocID="{41D1317A-3FF1-463D-A5C4-6F830B325066}" presName="parTxOnly" presStyleLbl="node1" presStyleIdx="5" presStyleCnt="6">
        <dgm:presLayoutVars>
          <dgm:bulletEnabled val="1"/>
        </dgm:presLayoutVars>
      </dgm:prSet>
      <dgm:spPr/>
    </dgm:pt>
  </dgm:ptLst>
  <dgm:cxnLst>
    <dgm:cxn modelId="{5A03B80F-83EB-4468-917F-31813FE331CA}" type="presOf" srcId="{41D1317A-3FF1-463D-A5C4-6F830B325066}" destId="{A2AA8915-2E6F-4DD8-97A3-AD236BF314F1}" srcOrd="0" destOrd="0" presId="urn:microsoft.com/office/officeart/2005/8/layout/hChevron3"/>
    <dgm:cxn modelId="{B54BA812-87A6-4465-9C28-AC40ED74A4C1}" srcId="{C2BE43E7-508F-4155-9F06-35B3C68BBD38}" destId="{E680D3C7-F25C-4DE5-AB42-7ED25B4A7A53}" srcOrd="2" destOrd="0" parTransId="{6B1D9695-E772-4663-B440-62D1DF8514FF}" sibTransId="{DC430E51-37C5-4BAE-8C40-A8EA236FE278}"/>
    <dgm:cxn modelId="{F20F9F29-E1F5-4B83-AA0B-028ED0CA75CE}" srcId="{C2BE43E7-508F-4155-9F06-35B3C68BBD38}" destId="{4EE12571-358E-48DC-A798-84D7A6FF3545}" srcOrd="4" destOrd="0" parTransId="{6B097CC3-398D-4C6F-B342-ECCECEB5418D}" sibTransId="{2B5B5D3E-E79A-4C91-A725-5E984ADB31C5}"/>
    <dgm:cxn modelId="{1B2ADF5C-1748-4D74-BA37-0792706EEE5D}" srcId="{C2BE43E7-508F-4155-9F06-35B3C68BBD38}" destId="{0FD94840-CD43-46A0-B496-DD2F3D9993B0}" srcOrd="0" destOrd="0" parTransId="{7D6055E0-004E-40A8-B574-7F8C671873F0}" sibTransId="{6E922CA6-BBCE-4C73-878A-25F530A2757D}"/>
    <dgm:cxn modelId="{F49A0A5D-8C9E-42C5-B314-DDA461E39EE8}" type="presOf" srcId="{4EE12571-358E-48DC-A798-84D7A6FF3545}" destId="{74425B80-A5EF-42C4-B028-F41E0D932069}" srcOrd="0" destOrd="0" presId="urn:microsoft.com/office/officeart/2005/8/layout/hChevron3"/>
    <dgm:cxn modelId="{7FA5B85D-2B2A-489A-8BB8-B80A94235347}" type="presOf" srcId="{0FD94840-CD43-46A0-B496-DD2F3D9993B0}" destId="{E357B8EE-B7EE-418D-BE80-35CA9FF23329}" srcOrd="0" destOrd="0" presId="urn:microsoft.com/office/officeart/2005/8/layout/hChevron3"/>
    <dgm:cxn modelId="{44F25F5E-059E-4E25-8E8E-A804266F1F6D}" type="presOf" srcId="{FAC2E6D9-4F40-4A10-B966-DA5217C27916}" destId="{F7E7FCE4-9ED8-48F8-9733-0338E2556D74}" srcOrd="0" destOrd="0" presId="urn:microsoft.com/office/officeart/2005/8/layout/hChevron3"/>
    <dgm:cxn modelId="{3BAF4F67-70EB-4C55-920F-76AEF00DC9D8}" type="presOf" srcId="{0D77EA53-4AB7-498C-8DD6-FD528B3782A3}" destId="{D76245DB-50D9-4154-B55E-F67612EEBCAB}" srcOrd="0" destOrd="0" presId="urn:microsoft.com/office/officeart/2005/8/layout/hChevron3"/>
    <dgm:cxn modelId="{139CF275-83A8-495B-A90E-DEA36BBA2579}" type="presOf" srcId="{C2BE43E7-508F-4155-9F06-35B3C68BBD38}" destId="{6CBFD246-F854-4658-B158-D814D830EE27}" srcOrd="0" destOrd="0" presId="urn:microsoft.com/office/officeart/2005/8/layout/hChevron3"/>
    <dgm:cxn modelId="{17980781-4CBF-4B47-8E43-2919548365D7}" srcId="{C2BE43E7-508F-4155-9F06-35B3C68BBD38}" destId="{FAC2E6D9-4F40-4A10-B966-DA5217C27916}" srcOrd="3" destOrd="0" parTransId="{6C8C0502-3EA8-4129-AE41-03BD44AEC798}" sibTransId="{D4E059BF-5EAF-404F-89F8-E2F597B764CD}"/>
    <dgm:cxn modelId="{C6DCBC82-C2E9-47D2-8338-C3D52434DF5E}" srcId="{C2BE43E7-508F-4155-9F06-35B3C68BBD38}" destId="{0D77EA53-4AB7-498C-8DD6-FD528B3782A3}" srcOrd="1" destOrd="0" parTransId="{23A0DC74-7312-4851-B560-379777FE8523}" sibTransId="{48AF5B42-1BA0-425E-90A6-747B65708414}"/>
    <dgm:cxn modelId="{724CAB8F-727D-4298-ACCE-8FA5C0EC901D}" type="presOf" srcId="{E680D3C7-F25C-4DE5-AB42-7ED25B4A7A53}" destId="{15DFD65A-AA0C-4C91-BF66-074C57542768}" srcOrd="0" destOrd="0" presId="urn:microsoft.com/office/officeart/2005/8/layout/hChevron3"/>
    <dgm:cxn modelId="{91915AC7-9F5B-465A-BEA8-A7A10EE403FB}" srcId="{C2BE43E7-508F-4155-9F06-35B3C68BBD38}" destId="{41D1317A-3FF1-463D-A5C4-6F830B325066}" srcOrd="5" destOrd="0" parTransId="{A846C0D7-90BF-47C5-82E8-5CEA8FEF1C34}" sibTransId="{B32D8373-907D-4C27-8D7B-69216D9C062F}"/>
    <dgm:cxn modelId="{4C47461B-61FC-43ED-AA7D-0E9BD205AE17}" type="presParOf" srcId="{6CBFD246-F854-4658-B158-D814D830EE27}" destId="{E357B8EE-B7EE-418D-BE80-35CA9FF23329}" srcOrd="0" destOrd="0" presId="urn:microsoft.com/office/officeart/2005/8/layout/hChevron3"/>
    <dgm:cxn modelId="{8F3B4592-DA89-4D48-9D96-67C0221BDE0C}" type="presParOf" srcId="{6CBFD246-F854-4658-B158-D814D830EE27}" destId="{37B5CFFA-48C0-46B5-B682-C26E95A1730D}" srcOrd="1" destOrd="0" presId="urn:microsoft.com/office/officeart/2005/8/layout/hChevron3"/>
    <dgm:cxn modelId="{198017C5-E74B-4629-9B93-18FF13A5C6C3}" type="presParOf" srcId="{6CBFD246-F854-4658-B158-D814D830EE27}" destId="{D76245DB-50D9-4154-B55E-F67612EEBCAB}" srcOrd="2" destOrd="0" presId="urn:microsoft.com/office/officeart/2005/8/layout/hChevron3"/>
    <dgm:cxn modelId="{6320F06C-6413-456C-9547-2E7744CDC311}" type="presParOf" srcId="{6CBFD246-F854-4658-B158-D814D830EE27}" destId="{AED9A4FA-0344-4257-9EA0-2DE2FD7DE095}" srcOrd="3" destOrd="0" presId="urn:microsoft.com/office/officeart/2005/8/layout/hChevron3"/>
    <dgm:cxn modelId="{5F2E0207-70A0-4C2D-9FAA-4526A81DC3C2}" type="presParOf" srcId="{6CBFD246-F854-4658-B158-D814D830EE27}" destId="{15DFD65A-AA0C-4C91-BF66-074C57542768}" srcOrd="4" destOrd="0" presId="urn:microsoft.com/office/officeart/2005/8/layout/hChevron3"/>
    <dgm:cxn modelId="{08AEF6A6-D3E1-423F-A9F2-D36808BED880}" type="presParOf" srcId="{6CBFD246-F854-4658-B158-D814D830EE27}" destId="{D70C7B32-8D52-4A09-9FFB-1AB33BD1513C}" srcOrd="5" destOrd="0" presId="urn:microsoft.com/office/officeart/2005/8/layout/hChevron3"/>
    <dgm:cxn modelId="{13349254-8475-4FCE-9AA0-C989757240C7}" type="presParOf" srcId="{6CBFD246-F854-4658-B158-D814D830EE27}" destId="{F7E7FCE4-9ED8-48F8-9733-0338E2556D74}" srcOrd="6" destOrd="0" presId="urn:microsoft.com/office/officeart/2005/8/layout/hChevron3"/>
    <dgm:cxn modelId="{F9F27E9E-FCDC-4926-A20B-0FC52A9B7435}" type="presParOf" srcId="{6CBFD246-F854-4658-B158-D814D830EE27}" destId="{9A9B7F34-9773-410B-9821-2C1D9B2D6D71}" srcOrd="7" destOrd="0" presId="urn:microsoft.com/office/officeart/2005/8/layout/hChevron3"/>
    <dgm:cxn modelId="{3A062B91-0854-4A89-86B7-C3CA91CD0568}" type="presParOf" srcId="{6CBFD246-F854-4658-B158-D814D830EE27}" destId="{74425B80-A5EF-42C4-B028-F41E0D932069}" srcOrd="8" destOrd="0" presId="urn:microsoft.com/office/officeart/2005/8/layout/hChevron3"/>
    <dgm:cxn modelId="{718ACAAE-1AEC-4435-9291-E5F35715A1CF}" type="presParOf" srcId="{6CBFD246-F854-4658-B158-D814D830EE27}" destId="{F21BE82A-7205-45C8-8FF1-8090E4F960F9}" srcOrd="9" destOrd="0" presId="urn:microsoft.com/office/officeart/2005/8/layout/hChevron3"/>
    <dgm:cxn modelId="{D72B9D3C-2979-47A6-8952-78B00AB586F2}" type="presParOf" srcId="{6CBFD246-F854-4658-B158-D814D830EE27}" destId="{A2AA8915-2E6F-4DD8-97A3-AD236BF314F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BE43E7-508F-4155-9F06-35B3C68BBD38}" type="doc">
      <dgm:prSet loTypeId="urn:microsoft.com/office/officeart/2005/8/layout/hChevron3" loCatId="process" qsTypeId="urn:microsoft.com/office/officeart/2005/8/quickstyle/simple2" qsCatId="simple" csTypeId="urn:microsoft.com/office/officeart/2005/8/colors/colorful1" csCatId="colorful" phldr="1"/>
      <dgm:spPr/>
    </dgm:pt>
    <dgm:pt modelId="{0FD94840-CD43-46A0-B496-DD2F3D9993B0}">
      <dgm:prSet phldrT="[Text]" custT="1"/>
      <dgm:spPr>
        <a:solidFill>
          <a:srgbClr val="FF0000"/>
        </a:solidFill>
      </dgm:spPr>
      <dgm:t>
        <a:bodyPr/>
        <a:lstStyle/>
        <a:p>
          <a:r>
            <a:rPr lang="lt-LT" sz="1200" dirty="0">
              <a:latin typeface="Times New Roman" panose="02020603050405020304" pitchFamily="18" charset="0"/>
              <a:cs typeface="Times New Roman" panose="02020603050405020304" pitchFamily="18" charset="0"/>
            </a:rPr>
            <a:t>Išankstinis bendradarbiavimas (neprivaloma)</a:t>
          </a:r>
          <a:endParaRPr lang="en-US" sz="1200" dirty="0">
            <a:latin typeface="Times New Roman" panose="02020603050405020304" pitchFamily="18" charset="0"/>
            <a:cs typeface="Times New Roman" panose="02020603050405020304" pitchFamily="18" charset="0"/>
          </a:endParaRPr>
        </a:p>
      </dgm:t>
    </dgm:pt>
    <dgm:pt modelId="{7D6055E0-004E-40A8-B574-7F8C671873F0}" type="parTrans" cxnId="{1B2ADF5C-1748-4D74-BA37-0792706EEE5D}">
      <dgm:prSet/>
      <dgm:spPr/>
      <dgm:t>
        <a:bodyPr/>
        <a:lstStyle/>
        <a:p>
          <a:endParaRPr lang="en-US"/>
        </a:p>
      </dgm:t>
    </dgm:pt>
    <dgm:pt modelId="{6E922CA6-BBCE-4C73-878A-25F530A2757D}" type="sibTrans" cxnId="{1B2ADF5C-1748-4D74-BA37-0792706EEE5D}">
      <dgm:prSet/>
      <dgm:spPr/>
      <dgm:t>
        <a:bodyPr/>
        <a:lstStyle/>
        <a:p>
          <a:endParaRPr lang="en-US"/>
        </a:p>
      </dgm:t>
    </dgm:pt>
    <dgm:pt modelId="{0D77EA53-4AB7-498C-8DD6-FD528B3782A3}">
      <dgm:prSet phldrT="[Text]" custT="1"/>
      <dgm:spPr/>
      <dgm:t>
        <a:bodyPr/>
        <a:lstStyle/>
        <a:p>
          <a:r>
            <a:rPr lang="lt-LT" sz="1200" dirty="0">
              <a:latin typeface="Times New Roman" panose="02020603050405020304" pitchFamily="18" charset="0"/>
              <a:cs typeface="Times New Roman" panose="02020603050405020304" pitchFamily="18" charset="0"/>
            </a:rPr>
            <a:t>Paraiškos gavimas</a:t>
          </a:r>
          <a:endParaRPr lang="en-US" sz="1200" dirty="0">
            <a:latin typeface="Times New Roman" panose="02020603050405020304" pitchFamily="18" charset="0"/>
            <a:cs typeface="Times New Roman" panose="02020603050405020304" pitchFamily="18" charset="0"/>
          </a:endParaRPr>
        </a:p>
      </dgm:t>
    </dgm:pt>
    <dgm:pt modelId="{23A0DC74-7312-4851-B560-379777FE8523}" type="parTrans" cxnId="{C6DCBC82-C2E9-47D2-8338-C3D52434DF5E}">
      <dgm:prSet/>
      <dgm:spPr/>
      <dgm:t>
        <a:bodyPr/>
        <a:lstStyle/>
        <a:p>
          <a:endParaRPr lang="en-US"/>
        </a:p>
      </dgm:t>
    </dgm:pt>
    <dgm:pt modelId="{48AF5B42-1BA0-425E-90A6-747B65708414}" type="sibTrans" cxnId="{C6DCBC82-C2E9-47D2-8338-C3D52434DF5E}">
      <dgm:prSet/>
      <dgm:spPr/>
      <dgm:t>
        <a:bodyPr/>
        <a:lstStyle/>
        <a:p>
          <a:endParaRPr lang="en-US"/>
        </a:p>
      </dgm:t>
    </dgm:pt>
    <dgm:pt modelId="{E680D3C7-F25C-4DE5-AB42-7ED25B4A7A53}">
      <dgm:prSet phldrT="[Text]" custT="1"/>
      <dgm:spPr/>
      <dgm:t>
        <a:bodyPr/>
        <a:lstStyle/>
        <a:p>
          <a:r>
            <a:rPr lang="lt-LT" sz="1200" dirty="0">
              <a:latin typeface="Times New Roman" panose="02020603050405020304" pitchFamily="18" charset="0"/>
              <a:cs typeface="Times New Roman" panose="02020603050405020304" pitchFamily="18" charset="0"/>
            </a:rPr>
            <a:t>Pirminis patikrinimas</a:t>
          </a:r>
          <a:endParaRPr lang="en-US" sz="1200" dirty="0">
            <a:latin typeface="Times New Roman" panose="02020603050405020304" pitchFamily="18" charset="0"/>
            <a:cs typeface="Times New Roman" panose="02020603050405020304" pitchFamily="18" charset="0"/>
          </a:endParaRPr>
        </a:p>
      </dgm:t>
    </dgm:pt>
    <dgm:pt modelId="{6B1D9695-E772-4663-B440-62D1DF8514FF}" type="parTrans" cxnId="{B54BA812-87A6-4465-9C28-AC40ED74A4C1}">
      <dgm:prSet/>
      <dgm:spPr/>
      <dgm:t>
        <a:bodyPr/>
        <a:lstStyle/>
        <a:p>
          <a:endParaRPr lang="en-US"/>
        </a:p>
      </dgm:t>
    </dgm:pt>
    <dgm:pt modelId="{DC430E51-37C5-4BAE-8C40-A8EA236FE278}" type="sibTrans" cxnId="{B54BA812-87A6-4465-9C28-AC40ED74A4C1}">
      <dgm:prSet/>
      <dgm:spPr/>
      <dgm:t>
        <a:bodyPr/>
        <a:lstStyle/>
        <a:p>
          <a:endParaRPr lang="en-US"/>
        </a:p>
      </dgm:t>
    </dgm:pt>
    <dgm:pt modelId="{41D1317A-3FF1-463D-A5C4-6F830B325066}">
      <dgm:prSet phldrT="[Text]" custT="1"/>
      <dgm:spPr/>
      <dgm:t>
        <a:bodyPr/>
        <a:lstStyle/>
        <a:p>
          <a:r>
            <a:rPr lang="lt-LT" sz="1200" dirty="0">
              <a:latin typeface="Times New Roman" panose="02020603050405020304" pitchFamily="18" charset="0"/>
              <a:cs typeface="Times New Roman" panose="02020603050405020304" pitchFamily="18" charset="0"/>
            </a:rPr>
            <a:t>B</a:t>
          </a:r>
          <a:r>
            <a:rPr lang="en-US" sz="1200" dirty="0" err="1">
              <a:latin typeface="Times New Roman" panose="02020603050405020304" pitchFamily="18" charset="0"/>
              <a:cs typeface="Times New Roman" panose="02020603050405020304" pitchFamily="18" charset="0"/>
            </a:rPr>
            <a:t>ylos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uždarymas</a:t>
          </a:r>
          <a:endParaRPr lang="en-US" sz="1200" dirty="0">
            <a:latin typeface="Times New Roman" panose="02020603050405020304" pitchFamily="18" charset="0"/>
            <a:cs typeface="Times New Roman" panose="02020603050405020304" pitchFamily="18" charset="0"/>
          </a:endParaRPr>
        </a:p>
      </dgm:t>
    </dgm:pt>
    <dgm:pt modelId="{A846C0D7-90BF-47C5-82E8-5CEA8FEF1C34}" type="parTrans" cxnId="{91915AC7-9F5B-465A-BEA8-A7A10EE403FB}">
      <dgm:prSet/>
      <dgm:spPr/>
      <dgm:t>
        <a:bodyPr/>
        <a:lstStyle/>
        <a:p>
          <a:endParaRPr lang="en-US"/>
        </a:p>
      </dgm:t>
    </dgm:pt>
    <dgm:pt modelId="{B32D8373-907D-4C27-8D7B-69216D9C062F}" type="sibTrans" cxnId="{91915AC7-9F5B-465A-BEA8-A7A10EE403FB}">
      <dgm:prSet/>
      <dgm:spPr/>
      <dgm:t>
        <a:bodyPr/>
        <a:lstStyle/>
        <a:p>
          <a:endParaRPr lang="en-US"/>
        </a:p>
      </dgm:t>
    </dgm:pt>
    <dgm:pt modelId="{FAC2E6D9-4F40-4A10-B966-DA5217C27916}">
      <dgm:prSet phldrT="[Text]" custT="1"/>
      <dgm:spPr/>
      <dgm:t>
        <a:bodyPr/>
        <a:lstStyle/>
        <a:p>
          <a:r>
            <a:rPr lang="lt-LT" sz="1200" dirty="0">
              <a:latin typeface="Times New Roman" panose="02020603050405020304" pitchFamily="18" charset="0"/>
              <a:cs typeface="Times New Roman" panose="02020603050405020304" pitchFamily="18" charset="0"/>
            </a:rPr>
            <a:t>Išsamus vertinimas</a:t>
          </a:r>
          <a:endParaRPr lang="en-US" sz="1200" dirty="0">
            <a:latin typeface="Times New Roman" panose="02020603050405020304" pitchFamily="18" charset="0"/>
            <a:cs typeface="Times New Roman" panose="02020603050405020304" pitchFamily="18" charset="0"/>
          </a:endParaRPr>
        </a:p>
      </dgm:t>
    </dgm:pt>
    <dgm:pt modelId="{6C8C0502-3EA8-4129-AE41-03BD44AEC798}" type="parTrans" cxnId="{17980781-4CBF-4B47-8E43-2919548365D7}">
      <dgm:prSet/>
      <dgm:spPr/>
      <dgm:t>
        <a:bodyPr/>
        <a:lstStyle/>
        <a:p>
          <a:endParaRPr lang="en-US"/>
        </a:p>
      </dgm:t>
    </dgm:pt>
    <dgm:pt modelId="{D4E059BF-5EAF-404F-89F8-E2F597B764CD}" type="sibTrans" cxnId="{17980781-4CBF-4B47-8E43-2919548365D7}">
      <dgm:prSet/>
      <dgm:spPr/>
      <dgm:t>
        <a:bodyPr/>
        <a:lstStyle/>
        <a:p>
          <a:endParaRPr lang="en-US"/>
        </a:p>
      </dgm:t>
    </dgm:pt>
    <dgm:pt modelId="{4EE12571-358E-48DC-A798-84D7A6FF3545}">
      <dgm:prSet phldrT="[Text]" custT="1"/>
      <dgm:spPr/>
      <dgm:t>
        <a:bodyPr/>
        <a:lstStyle/>
        <a:p>
          <a:r>
            <a:rPr lang="lt-LT" sz="1200" dirty="0">
              <a:latin typeface="Times New Roman" panose="02020603050405020304" pitchFamily="18" charset="0"/>
              <a:cs typeface="Times New Roman" panose="02020603050405020304" pitchFamily="18" charset="0"/>
            </a:rPr>
            <a:t>Sprendimo priėmimas</a:t>
          </a:r>
          <a:endParaRPr lang="en-US" sz="1200" dirty="0">
            <a:latin typeface="Times New Roman" panose="02020603050405020304" pitchFamily="18" charset="0"/>
            <a:cs typeface="Times New Roman" panose="02020603050405020304" pitchFamily="18" charset="0"/>
          </a:endParaRPr>
        </a:p>
      </dgm:t>
    </dgm:pt>
    <dgm:pt modelId="{6B097CC3-398D-4C6F-B342-ECCECEB5418D}" type="parTrans" cxnId="{F20F9F29-E1F5-4B83-AA0B-028ED0CA75CE}">
      <dgm:prSet/>
      <dgm:spPr/>
      <dgm:t>
        <a:bodyPr/>
        <a:lstStyle/>
        <a:p>
          <a:endParaRPr lang="en-US"/>
        </a:p>
      </dgm:t>
    </dgm:pt>
    <dgm:pt modelId="{2B5B5D3E-E79A-4C91-A725-5E984ADB31C5}" type="sibTrans" cxnId="{F20F9F29-E1F5-4B83-AA0B-028ED0CA75CE}">
      <dgm:prSet/>
      <dgm:spPr/>
      <dgm:t>
        <a:bodyPr/>
        <a:lstStyle/>
        <a:p>
          <a:endParaRPr lang="en-US"/>
        </a:p>
      </dgm:t>
    </dgm:pt>
    <dgm:pt modelId="{6CBFD246-F854-4658-B158-D814D830EE27}" type="pres">
      <dgm:prSet presAssocID="{C2BE43E7-508F-4155-9F06-35B3C68BBD38}" presName="Name0" presStyleCnt="0">
        <dgm:presLayoutVars>
          <dgm:dir/>
          <dgm:resizeHandles val="exact"/>
        </dgm:presLayoutVars>
      </dgm:prSet>
      <dgm:spPr/>
    </dgm:pt>
    <dgm:pt modelId="{E357B8EE-B7EE-418D-BE80-35CA9FF23329}" type="pres">
      <dgm:prSet presAssocID="{0FD94840-CD43-46A0-B496-DD2F3D9993B0}" presName="parTxOnly" presStyleLbl="node1" presStyleIdx="0" presStyleCnt="6">
        <dgm:presLayoutVars>
          <dgm:bulletEnabled val="1"/>
        </dgm:presLayoutVars>
      </dgm:prSet>
      <dgm:spPr/>
    </dgm:pt>
    <dgm:pt modelId="{37B5CFFA-48C0-46B5-B682-C26E95A1730D}" type="pres">
      <dgm:prSet presAssocID="{6E922CA6-BBCE-4C73-878A-25F530A2757D}" presName="parSpace" presStyleCnt="0"/>
      <dgm:spPr/>
    </dgm:pt>
    <dgm:pt modelId="{D76245DB-50D9-4154-B55E-F67612EEBCAB}" type="pres">
      <dgm:prSet presAssocID="{0D77EA53-4AB7-498C-8DD6-FD528B3782A3}" presName="parTxOnly" presStyleLbl="node1" presStyleIdx="1" presStyleCnt="6">
        <dgm:presLayoutVars>
          <dgm:bulletEnabled val="1"/>
        </dgm:presLayoutVars>
      </dgm:prSet>
      <dgm:spPr/>
    </dgm:pt>
    <dgm:pt modelId="{AED9A4FA-0344-4257-9EA0-2DE2FD7DE095}" type="pres">
      <dgm:prSet presAssocID="{48AF5B42-1BA0-425E-90A6-747B65708414}" presName="parSpace" presStyleCnt="0"/>
      <dgm:spPr/>
    </dgm:pt>
    <dgm:pt modelId="{15DFD65A-AA0C-4C91-BF66-074C57542768}" type="pres">
      <dgm:prSet presAssocID="{E680D3C7-F25C-4DE5-AB42-7ED25B4A7A53}" presName="parTxOnly" presStyleLbl="node1" presStyleIdx="2" presStyleCnt="6">
        <dgm:presLayoutVars>
          <dgm:bulletEnabled val="1"/>
        </dgm:presLayoutVars>
      </dgm:prSet>
      <dgm:spPr/>
    </dgm:pt>
    <dgm:pt modelId="{D70C7B32-8D52-4A09-9FFB-1AB33BD1513C}" type="pres">
      <dgm:prSet presAssocID="{DC430E51-37C5-4BAE-8C40-A8EA236FE278}" presName="parSpace" presStyleCnt="0"/>
      <dgm:spPr/>
    </dgm:pt>
    <dgm:pt modelId="{F7E7FCE4-9ED8-48F8-9733-0338E2556D74}" type="pres">
      <dgm:prSet presAssocID="{FAC2E6D9-4F40-4A10-B966-DA5217C27916}" presName="parTxOnly" presStyleLbl="node1" presStyleIdx="3" presStyleCnt="6">
        <dgm:presLayoutVars>
          <dgm:bulletEnabled val="1"/>
        </dgm:presLayoutVars>
      </dgm:prSet>
      <dgm:spPr/>
    </dgm:pt>
    <dgm:pt modelId="{9A9B7F34-9773-410B-9821-2C1D9B2D6D71}" type="pres">
      <dgm:prSet presAssocID="{D4E059BF-5EAF-404F-89F8-E2F597B764CD}" presName="parSpace" presStyleCnt="0"/>
      <dgm:spPr/>
    </dgm:pt>
    <dgm:pt modelId="{74425B80-A5EF-42C4-B028-F41E0D932069}" type="pres">
      <dgm:prSet presAssocID="{4EE12571-358E-48DC-A798-84D7A6FF3545}" presName="parTxOnly" presStyleLbl="node1" presStyleIdx="4" presStyleCnt="6">
        <dgm:presLayoutVars>
          <dgm:bulletEnabled val="1"/>
        </dgm:presLayoutVars>
      </dgm:prSet>
      <dgm:spPr/>
    </dgm:pt>
    <dgm:pt modelId="{F21BE82A-7205-45C8-8FF1-8090E4F960F9}" type="pres">
      <dgm:prSet presAssocID="{2B5B5D3E-E79A-4C91-A725-5E984ADB31C5}" presName="parSpace" presStyleCnt="0"/>
      <dgm:spPr/>
    </dgm:pt>
    <dgm:pt modelId="{A2AA8915-2E6F-4DD8-97A3-AD236BF314F1}" type="pres">
      <dgm:prSet presAssocID="{41D1317A-3FF1-463D-A5C4-6F830B325066}" presName="parTxOnly" presStyleLbl="node1" presStyleIdx="5" presStyleCnt="6">
        <dgm:presLayoutVars>
          <dgm:bulletEnabled val="1"/>
        </dgm:presLayoutVars>
      </dgm:prSet>
      <dgm:spPr/>
    </dgm:pt>
  </dgm:ptLst>
  <dgm:cxnLst>
    <dgm:cxn modelId="{5A03B80F-83EB-4468-917F-31813FE331CA}" type="presOf" srcId="{41D1317A-3FF1-463D-A5C4-6F830B325066}" destId="{A2AA8915-2E6F-4DD8-97A3-AD236BF314F1}" srcOrd="0" destOrd="0" presId="urn:microsoft.com/office/officeart/2005/8/layout/hChevron3"/>
    <dgm:cxn modelId="{B54BA812-87A6-4465-9C28-AC40ED74A4C1}" srcId="{C2BE43E7-508F-4155-9F06-35B3C68BBD38}" destId="{E680D3C7-F25C-4DE5-AB42-7ED25B4A7A53}" srcOrd="2" destOrd="0" parTransId="{6B1D9695-E772-4663-B440-62D1DF8514FF}" sibTransId="{DC430E51-37C5-4BAE-8C40-A8EA236FE278}"/>
    <dgm:cxn modelId="{F20F9F29-E1F5-4B83-AA0B-028ED0CA75CE}" srcId="{C2BE43E7-508F-4155-9F06-35B3C68BBD38}" destId="{4EE12571-358E-48DC-A798-84D7A6FF3545}" srcOrd="4" destOrd="0" parTransId="{6B097CC3-398D-4C6F-B342-ECCECEB5418D}" sibTransId="{2B5B5D3E-E79A-4C91-A725-5E984ADB31C5}"/>
    <dgm:cxn modelId="{1B2ADF5C-1748-4D74-BA37-0792706EEE5D}" srcId="{C2BE43E7-508F-4155-9F06-35B3C68BBD38}" destId="{0FD94840-CD43-46A0-B496-DD2F3D9993B0}" srcOrd="0" destOrd="0" parTransId="{7D6055E0-004E-40A8-B574-7F8C671873F0}" sibTransId="{6E922CA6-BBCE-4C73-878A-25F530A2757D}"/>
    <dgm:cxn modelId="{F49A0A5D-8C9E-42C5-B314-DDA461E39EE8}" type="presOf" srcId="{4EE12571-358E-48DC-A798-84D7A6FF3545}" destId="{74425B80-A5EF-42C4-B028-F41E0D932069}" srcOrd="0" destOrd="0" presId="urn:microsoft.com/office/officeart/2005/8/layout/hChevron3"/>
    <dgm:cxn modelId="{7FA5B85D-2B2A-489A-8BB8-B80A94235347}" type="presOf" srcId="{0FD94840-CD43-46A0-B496-DD2F3D9993B0}" destId="{E357B8EE-B7EE-418D-BE80-35CA9FF23329}" srcOrd="0" destOrd="0" presId="urn:microsoft.com/office/officeart/2005/8/layout/hChevron3"/>
    <dgm:cxn modelId="{44F25F5E-059E-4E25-8E8E-A804266F1F6D}" type="presOf" srcId="{FAC2E6D9-4F40-4A10-B966-DA5217C27916}" destId="{F7E7FCE4-9ED8-48F8-9733-0338E2556D74}" srcOrd="0" destOrd="0" presId="urn:microsoft.com/office/officeart/2005/8/layout/hChevron3"/>
    <dgm:cxn modelId="{3BAF4F67-70EB-4C55-920F-76AEF00DC9D8}" type="presOf" srcId="{0D77EA53-4AB7-498C-8DD6-FD528B3782A3}" destId="{D76245DB-50D9-4154-B55E-F67612EEBCAB}" srcOrd="0" destOrd="0" presId="urn:microsoft.com/office/officeart/2005/8/layout/hChevron3"/>
    <dgm:cxn modelId="{139CF275-83A8-495B-A90E-DEA36BBA2579}" type="presOf" srcId="{C2BE43E7-508F-4155-9F06-35B3C68BBD38}" destId="{6CBFD246-F854-4658-B158-D814D830EE27}" srcOrd="0" destOrd="0" presId="urn:microsoft.com/office/officeart/2005/8/layout/hChevron3"/>
    <dgm:cxn modelId="{17980781-4CBF-4B47-8E43-2919548365D7}" srcId="{C2BE43E7-508F-4155-9F06-35B3C68BBD38}" destId="{FAC2E6D9-4F40-4A10-B966-DA5217C27916}" srcOrd="3" destOrd="0" parTransId="{6C8C0502-3EA8-4129-AE41-03BD44AEC798}" sibTransId="{D4E059BF-5EAF-404F-89F8-E2F597B764CD}"/>
    <dgm:cxn modelId="{C6DCBC82-C2E9-47D2-8338-C3D52434DF5E}" srcId="{C2BE43E7-508F-4155-9F06-35B3C68BBD38}" destId="{0D77EA53-4AB7-498C-8DD6-FD528B3782A3}" srcOrd="1" destOrd="0" parTransId="{23A0DC74-7312-4851-B560-379777FE8523}" sibTransId="{48AF5B42-1BA0-425E-90A6-747B65708414}"/>
    <dgm:cxn modelId="{724CAB8F-727D-4298-ACCE-8FA5C0EC901D}" type="presOf" srcId="{E680D3C7-F25C-4DE5-AB42-7ED25B4A7A53}" destId="{15DFD65A-AA0C-4C91-BF66-074C57542768}" srcOrd="0" destOrd="0" presId="urn:microsoft.com/office/officeart/2005/8/layout/hChevron3"/>
    <dgm:cxn modelId="{91915AC7-9F5B-465A-BEA8-A7A10EE403FB}" srcId="{C2BE43E7-508F-4155-9F06-35B3C68BBD38}" destId="{41D1317A-3FF1-463D-A5C4-6F830B325066}" srcOrd="5" destOrd="0" parTransId="{A846C0D7-90BF-47C5-82E8-5CEA8FEF1C34}" sibTransId="{B32D8373-907D-4C27-8D7B-69216D9C062F}"/>
    <dgm:cxn modelId="{4C47461B-61FC-43ED-AA7D-0E9BD205AE17}" type="presParOf" srcId="{6CBFD246-F854-4658-B158-D814D830EE27}" destId="{E357B8EE-B7EE-418D-BE80-35CA9FF23329}" srcOrd="0" destOrd="0" presId="urn:microsoft.com/office/officeart/2005/8/layout/hChevron3"/>
    <dgm:cxn modelId="{8F3B4592-DA89-4D48-9D96-67C0221BDE0C}" type="presParOf" srcId="{6CBFD246-F854-4658-B158-D814D830EE27}" destId="{37B5CFFA-48C0-46B5-B682-C26E95A1730D}" srcOrd="1" destOrd="0" presId="urn:microsoft.com/office/officeart/2005/8/layout/hChevron3"/>
    <dgm:cxn modelId="{198017C5-E74B-4629-9B93-18FF13A5C6C3}" type="presParOf" srcId="{6CBFD246-F854-4658-B158-D814D830EE27}" destId="{D76245DB-50D9-4154-B55E-F67612EEBCAB}" srcOrd="2" destOrd="0" presId="urn:microsoft.com/office/officeart/2005/8/layout/hChevron3"/>
    <dgm:cxn modelId="{6320F06C-6413-456C-9547-2E7744CDC311}" type="presParOf" srcId="{6CBFD246-F854-4658-B158-D814D830EE27}" destId="{AED9A4FA-0344-4257-9EA0-2DE2FD7DE095}" srcOrd="3" destOrd="0" presId="urn:microsoft.com/office/officeart/2005/8/layout/hChevron3"/>
    <dgm:cxn modelId="{5F2E0207-70A0-4C2D-9FAA-4526A81DC3C2}" type="presParOf" srcId="{6CBFD246-F854-4658-B158-D814D830EE27}" destId="{15DFD65A-AA0C-4C91-BF66-074C57542768}" srcOrd="4" destOrd="0" presId="urn:microsoft.com/office/officeart/2005/8/layout/hChevron3"/>
    <dgm:cxn modelId="{08AEF6A6-D3E1-423F-A9F2-D36808BED880}" type="presParOf" srcId="{6CBFD246-F854-4658-B158-D814D830EE27}" destId="{D70C7B32-8D52-4A09-9FFB-1AB33BD1513C}" srcOrd="5" destOrd="0" presId="urn:microsoft.com/office/officeart/2005/8/layout/hChevron3"/>
    <dgm:cxn modelId="{13349254-8475-4FCE-9AA0-C989757240C7}" type="presParOf" srcId="{6CBFD246-F854-4658-B158-D814D830EE27}" destId="{F7E7FCE4-9ED8-48F8-9733-0338E2556D74}" srcOrd="6" destOrd="0" presId="urn:microsoft.com/office/officeart/2005/8/layout/hChevron3"/>
    <dgm:cxn modelId="{F9F27E9E-FCDC-4926-A20B-0FC52A9B7435}" type="presParOf" srcId="{6CBFD246-F854-4658-B158-D814D830EE27}" destId="{9A9B7F34-9773-410B-9821-2C1D9B2D6D71}" srcOrd="7" destOrd="0" presId="urn:microsoft.com/office/officeart/2005/8/layout/hChevron3"/>
    <dgm:cxn modelId="{3A062B91-0854-4A89-86B7-C3CA91CD0568}" type="presParOf" srcId="{6CBFD246-F854-4658-B158-D814D830EE27}" destId="{74425B80-A5EF-42C4-B028-F41E0D932069}" srcOrd="8" destOrd="0" presId="urn:microsoft.com/office/officeart/2005/8/layout/hChevron3"/>
    <dgm:cxn modelId="{718ACAAE-1AEC-4435-9291-E5F35715A1CF}" type="presParOf" srcId="{6CBFD246-F854-4658-B158-D814D830EE27}" destId="{F21BE82A-7205-45C8-8FF1-8090E4F960F9}" srcOrd="9" destOrd="0" presId="urn:microsoft.com/office/officeart/2005/8/layout/hChevron3"/>
    <dgm:cxn modelId="{D72B9D3C-2979-47A6-8952-78B00AB586F2}" type="presParOf" srcId="{6CBFD246-F854-4658-B158-D814D830EE27}" destId="{A2AA8915-2E6F-4DD8-97A3-AD236BF314F1}"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BE43E7-508F-4155-9F06-35B3C68BBD38}" type="doc">
      <dgm:prSet loTypeId="urn:microsoft.com/office/officeart/2005/8/layout/hChevron3" loCatId="process" qsTypeId="urn:microsoft.com/office/officeart/2005/8/quickstyle/simple2" qsCatId="simple" csTypeId="urn:microsoft.com/office/officeart/2005/8/colors/colorful1" csCatId="colorful" phldr="1"/>
      <dgm:spPr/>
    </dgm:pt>
    <dgm:pt modelId="{0FD94840-CD43-46A0-B496-DD2F3D9993B0}">
      <dgm:prSet phldrT="[Text]" custT="1"/>
      <dgm:spPr>
        <a:solidFill>
          <a:schemeClr val="accent2"/>
        </a:solidFill>
      </dgm:spPr>
      <dgm:t>
        <a:bodyPr/>
        <a:lstStyle/>
        <a:p>
          <a:r>
            <a:rPr lang="lt-LT" sz="1200" dirty="0">
              <a:latin typeface="Times New Roman" panose="02020603050405020304" pitchFamily="18" charset="0"/>
              <a:cs typeface="Times New Roman" panose="02020603050405020304" pitchFamily="18" charset="0"/>
            </a:rPr>
            <a:t>Išankstinis bendradarbiavimas (neprivaloma)</a:t>
          </a:r>
          <a:endParaRPr lang="en-US" sz="1200" dirty="0">
            <a:latin typeface="Times New Roman" panose="02020603050405020304" pitchFamily="18" charset="0"/>
            <a:cs typeface="Times New Roman" panose="02020603050405020304" pitchFamily="18" charset="0"/>
          </a:endParaRPr>
        </a:p>
      </dgm:t>
    </dgm:pt>
    <dgm:pt modelId="{7D6055E0-004E-40A8-B574-7F8C671873F0}" type="parTrans" cxnId="{1B2ADF5C-1748-4D74-BA37-0792706EEE5D}">
      <dgm:prSet/>
      <dgm:spPr/>
      <dgm:t>
        <a:bodyPr/>
        <a:lstStyle/>
        <a:p>
          <a:endParaRPr lang="en-US"/>
        </a:p>
      </dgm:t>
    </dgm:pt>
    <dgm:pt modelId="{6E922CA6-BBCE-4C73-878A-25F530A2757D}" type="sibTrans" cxnId="{1B2ADF5C-1748-4D74-BA37-0792706EEE5D}">
      <dgm:prSet/>
      <dgm:spPr/>
      <dgm:t>
        <a:bodyPr/>
        <a:lstStyle/>
        <a:p>
          <a:endParaRPr lang="en-US"/>
        </a:p>
      </dgm:t>
    </dgm:pt>
    <dgm:pt modelId="{0D77EA53-4AB7-498C-8DD6-FD528B3782A3}">
      <dgm:prSet phldrT="[Text]" custT="1"/>
      <dgm:spPr>
        <a:solidFill>
          <a:srgbClr val="FF0000"/>
        </a:solidFill>
      </dgm:spPr>
      <dgm:t>
        <a:bodyPr/>
        <a:lstStyle/>
        <a:p>
          <a:r>
            <a:rPr lang="lt-LT" sz="1200" dirty="0">
              <a:latin typeface="Times New Roman" panose="02020603050405020304" pitchFamily="18" charset="0"/>
              <a:cs typeface="Times New Roman" panose="02020603050405020304" pitchFamily="18" charset="0"/>
            </a:rPr>
            <a:t>Paraiškos gavimas</a:t>
          </a:r>
          <a:endParaRPr lang="en-US" sz="1200" dirty="0">
            <a:latin typeface="Times New Roman" panose="02020603050405020304" pitchFamily="18" charset="0"/>
            <a:cs typeface="Times New Roman" panose="02020603050405020304" pitchFamily="18" charset="0"/>
          </a:endParaRPr>
        </a:p>
      </dgm:t>
    </dgm:pt>
    <dgm:pt modelId="{23A0DC74-7312-4851-B560-379777FE8523}" type="parTrans" cxnId="{C6DCBC82-C2E9-47D2-8338-C3D52434DF5E}">
      <dgm:prSet/>
      <dgm:spPr/>
      <dgm:t>
        <a:bodyPr/>
        <a:lstStyle/>
        <a:p>
          <a:endParaRPr lang="en-US"/>
        </a:p>
      </dgm:t>
    </dgm:pt>
    <dgm:pt modelId="{48AF5B42-1BA0-425E-90A6-747B65708414}" type="sibTrans" cxnId="{C6DCBC82-C2E9-47D2-8338-C3D52434DF5E}">
      <dgm:prSet/>
      <dgm:spPr/>
      <dgm:t>
        <a:bodyPr/>
        <a:lstStyle/>
        <a:p>
          <a:endParaRPr lang="en-US"/>
        </a:p>
      </dgm:t>
    </dgm:pt>
    <dgm:pt modelId="{E680D3C7-F25C-4DE5-AB42-7ED25B4A7A53}">
      <dgm:prSet phldrT="[Text]" custT="1"/>
      <dgm:spPr/>
      <dgm:t>
        <a:bodyPr/>
        <a:lstStyle/>
        <a:p>
          <a:r>
            <a:rPr lang="lt-LT" sz="1200" dirty="0">
              <a:latin typeface="Times New Roman" panose="02020603050405020304" pitchFamily="18" charset="0"/>
              <a:cs typeface="Times New Roman" panose="02020603050405020304" pitchFamily="18" charset="0"/>
            </a:rPr>
            <a:t>Pirminis patikrinimas</a:t>
          </a:r>
          <a:endParaRPr lang="en-US" sz="1200" dirty="0">
            <a:latin typeface="Times New Roman" panose="02020603050405020304" pitchFamily="18" charset="0"/>
            <a:cs typeface="Times New Roman" panose="02020603050405020304" pitchFamily="18" charset="0"/>
          </a:endParaRPr>
        </a:p>
      </dgm:t>
    </dgm:pt>
    <dgm:pt modelId="{6B1D9695-E772-4663-B440-62D1DF8514FF}" type="parTrans" cxnId="{B54BA812-87A6-4465-9C28-AC40ED74A4C1}">
      <dgm:prSet/>
      <dgm:spPr/>
      <dgm:t>
        <a:bodyPr/>
        <a:lstStyle/>
        <a:p>
          <a:endParaRPr lang="en-US"/>
        </a:p>
      </dgm:t>
    </dgm:pt>
    <dgm:pt modelId="{DC430E51-37C5-4BAE-8C40-A8EA236FE278}" type="sibTrans" cxnId="{B54BA812-87A6-4465-9C28-AC40ED74A4C1}">
      <dgm:prSet/>
      <dgm:spPr/>
      <dgm:t>
        <a:bodyPr/>
        <a:lstStyle/>
        <a:p>
          <a:endParaRPr lang="en-US"/>
        </a:p>
      </dgm:t>
    </dgm:pt>
    <dgm:pt modelId="{41D1317A-3FF1-463D-A5C4-6F830B325066}">
      <dgm:prSet phldrT="[Text]" custT="1"/>
      <dgm:spPr/>
      <dgm:t>
        <a:bodyPr/>
        <a:lstStyle/>
        <a:p>
          <a:r>
            <a:rPr lang="lt-LT" sz="1200" dirty="0">
              <a:latin typeface="Times New Roman" panose="02020603050405020304" pitchFamily="18" charset="0"/>
              <a:cs typeface="Times New Roman" panose="02020603050405020304" pitchFamily="18" charset="0"/>
            </a:rPr>
            <a:t>B</a:t>
          </a:r>
          <a:r>
            <a:rPr lang="en-US" sz="1200" dirty="0" err="1">
              <a:latin typeface="Times New Roman" panose="02020603050405020304" pitchFamily="18" charset="0"/>
              <a:cs typeface="Times New Roman" panose="02020603050405020304" pitchFamily="18" charset="0"/>
            </a:rPr>
            <a:t>ylos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uždarymas</a:t>
          </a:r>
          <a:endParaRPr lang="en-US" sz="1200" dirty="0">
            <a:latin typeface="Times New Roman" panose="02020603050405020304" pitchFamily="18" charset="0"/>
            <a:cs typeface="Times New Roman" panose="02020603050405020304" pitchFamily="18" charset="0"/>
          </a:endParaRPr>
        </a:p>
      </dgm:t>
    </dgm:pt>
    <dgm:pt modelId="{A846C0D7-90BF-47C5-82E8-5CEA8FEF1C34}" type="parTrans" cxnId="{91915AC7-9F5B-465A-BEA8-A7A10EE403FB}">
      <dgm:prSet/>
      <dgm:spPr/>
      <dgm:t>
        <a:bodyPr/>
        <a:lstStyle/>
        <a:p>
          <a:endParaRPr lang="en-US"/>
        </a:p>
      </dgm:t>
    </dgm:pt>
    <dgm:pt modelId="{B32D8373-907D-4C27-8D7B-69216D9C062F}" type="sibTrans" cxnId="{91915AC7-9F5B-465A-BEA8-A7A10EE403FB}">
      <dgm:prSet/>
      <dgm:spPr/>
      <dgm:t>
        <a:bodyPr/>
        <a:lstStyle/>
        <a:p>
          <a:endParaRPr lang="en-US"/>
        </a:p>
      </dgm:t>
    </dgm:pt>
    <dgm:pt modelId="{FAC2E6D9-4F40-4A10-B966-DA5217C27916}">
      <dgm:prSet phldrT="[Text]" custT="1"/>
      <dgm:spPr/>
      <dgm:t>
        <a:bodyPr/>
        <a:lstStyle/>
        <a:p>
          <a:r>
            <a:rPr lang="lt-LT" sz="1200" dirty="0">
              <a:latin typeface="Times New Roman" panose="02020603050405020304" pitchFamily="18" charset="0"/>
              <a:cs typeface="Times New Roman" panose="02020603050405020304" pitchFamily="18" charset="0"/>
            </a:rPr>
            <a:t>Išsamus vertinimas</a:t>
          </a:r>
          <a:endParaRPr lang="en-US" sz="1200" dirty="0">
            <a:latin typeface="Times New Roman" panose="02020603050405020304" pitchFamily="18" charset="0"/>
            <a:cs typeface="Times New Roman" panose="02020603050405020304" pitchFamily="18" charset="0"/>
          </a:endParaRPr>
        </a:p>
      </dgm:t>
    </dgm:pt>
    <dgm:pt modelId="{6C8C0502-3EA8-4129-AE41-03BD44AEC798}" type="parTrans" cxnId="{17980781-4CBF-4B47-8E43-2919548365D7}">
      <dgm:prSet/>
      <dgm:spPr/>
      <dgm:t>
        <a:bodyPr/>
        <a:lstStyle/>
        <a:p>
          <a:endParaRPr lang="en-US"/>
        </a:p>
      </dgm:t>
    </dgm:pt>
    <dgm:pt modelId="{D4E059BF-5EAF-404F-89F8-E2F597B764CD}" type="sibTrans" cxnId="{17980781-4CBF-4B47-8E43-2919548365D7}">
      <dgm:prSet/>
      <dgm:spPr/>
      <dgm:t>
        <a:bodyPr/>
        <a:lstStyle/>
        <a:p>
          <a:endParaRPr lang="en-US"/>
        </a:p>
      </dgm:t>
    </dgm:pt>
    <dgm:pt modelId="{4EE12571-358E-48DC-A798-84D7A6FF3545}">
      <dgm:prSet phldrT="[Text]" custT="1"/>
      <dgm:spPr/>
      <dgm:t>
        <a:bodyPr/>
        <a:lstStyle/>
        <a:p>
          <a:r>
            <a:rPr lang="lt-LT" sz="1200" dirty="0">
              <a:latin typeface="Times New Roman" panose="02020603050405020304" pitchFamily="18" charset="0"/>
              <a:cs typeface="Times New Roman" panose="02020603050405020304" pitchFamily="18" charset="0"/>
            </a:rPr>
            <a:t>Sprendimo priėmimas</a:t>
          </a:r>
          <a:endParaRPr lang="en-US" sz="1200" dirty="0">
            <a:latin typeface="Times New Roman" panose="02020603050405020304" pitchFamily="18" charset="0"/>
            <a:cs typeface="Times New Roman" panose="02020603050405020304" pitchFamily="18" charset="0"/>
          </a:endParaRPr>
        </a:p>
      </dgm:t>
    </dgm:pt>
    <dgm:pt modelId="{6B097CC3-398D-4C6F-B342-ECCECEB5418D}" type="parTrans" cxnId="{F20F9F29-E1F5-4B83-AA0B-028ED0CA75CE}">
      <dgm:prSet/>
      <dgm:spPr/>
      <dgm:t>
        <a:bodyPr/>
        <a:lstStyle/>
        <a:p>
          <a:endParaRPr lang="en-US"/>
        </a:p>
      </dgm:t>
    </dgm:pt>
    <dgm:pt modelId="{2B5B5D3E-E79A-4C91-A725-5E984ADB31C5}" type="sibTrans" cxnId="{F20F9F29-E1F5-4B83-AA0B-028ED0CA75CE}">
      <dgm:prSet/>
      <dgm:spPr/>
      <dgm:t>
        <a:bodyPr/>
        <a:lstStyle/>
        <a:p>
          <a:endParaRPr lang="en-US"/>
        </a:p>
      </dgm:t>
    </dgm:pt>
    <dgm:pt modelId="{6CBFD246-F854-4658-B158-D814D830EE27}" type="pres">
      <dgm:prSet presAssocID="{C2BE43E7-508F-4155-9F06-35B3C68BBD38}" presName="Name0" presStyleCnt="0">
        <dgm:presLayoutVars>
          <dgm:dir/>
          <dgm:resizeHandles val="exact"/>
        </dgm:presLayoutVars>
      </dgm:prSet>
      <dgm:spPr/>
    </dgm:pt>
    <dgm:pt modelId="{E357B8EE-B7EE-418D-BE80-35CA9FF23329}" type="pres">
      <dgm:prSet presAssocID="{0FD94840-CD43-46A0-B496-DD2F3D9993B0}" presName="parTxOnly" presStyleLbl="node1" presStyleIdx="0" presStyleCnt="6">
        <dgm:presLayoutVars>
          <dgm:bulletEnabled val="1"/>
        </dgm:presLayoutVars>
      </dgm:prSet>
      <dgm:spPr/>
    </dgm:pt>
    <dgm:pt modelId="{37B5CFFA-48C0-46B5-B682-C26E95A1730D}" type="pres">
      <dgm:prSet presAssocID="{6E922CA6-BBCE-4C73-878A-25F530A2757D}" presName="parSpace" presStyleCnt="0"/>
      <dgm:spPr/>
    </dgm:pt>
    <dgm:pt modelId="{D76245DB-50D9-4154-B55E-F67612EEBCAB}" type="pres">
      <dgm:prSet presAssocID="{0D77EA53-4AB7-498C-8DD6-FD528B3782A3}" presName="parTxOnly" presStyleLbl="node1" presStyleIdx="1" presStyleCnt="6" custLinFactNeighborX="10668" custLinFactNeighborY="1067">
        <dgm:presLayoutVars>
          <dgm:bulletEnabled val="1"/>
        </dgm:presLayoutVars>
      </dgm:prSet>
      <dgm:spPr/>
    </dgm:pt>
    <dgm:pt modelId="{AED9A4FA-0344-4257-9EA0-2DE2FD7DE095}" type="pres">
      <dgm:prSet presAssocID="{48AF5B42-1BA0-425E-90A6-747B65708414}" presName="parSpace" presStyleCnt="0"/>
      <dgm:spPr/>
    </dgm:pt>
    <dgm:pt modelId="{15DFD65A-AA0C-4C91-BF66-074C57542768}" type="pres">
      <dgm:prSet presAssocID="{E680D3C7-F25C-4DE5-AB42-7ED25B4A7A53}" presName="parTxOnly" presStyleLbl="node1" presStyleIdx="2" presStyleCnt="6">
        <dgm:presLayoutVars>
          <dgm:bulletEnabled val="1"/>
        </dgm:presLayoutVars>
      </dgm:prSet>
      <dgm:spPr/>
    </dgm:pt>
    <dgm:pt modelId="{D70C7B32-8D52-4A09-9FFB-1AB33BD1513C}" type="pres">
      <dgm:prSet presAssocID="{DC430E51-37C5-4BAE-8C40-A8EA236FE278}" presName="parSpace" presStyleCnt="0"/>
      <dgm:spPr/>
    </dgm:pt>
    <dgm:pt modelId="{F7E7FCE4-9ED8-48F8-9733-0338E2556D74}" type="pres">
      <dgm:prSet presAssocID="{FAC2E6D9-4F40-4A10-B966-DA5217C27916}" presName="parTxOnly" presStyleLbl="node1" presStyleIdx="3" presStyleCnt="6">
        <dgm:presLayoutVars>
          <dgm:bulletEnabled val="1"/>
        </dgm:presLayoutVars>
      </dgm:prSet>
      <dgm:spPr/>
    </dgm:pt>
    <dgm:pt modelId="{9A9B7F34-9773-410B-9821-2C1D9B2D6D71}" type="pres">
      <dgm:prSet presAssocID="{D4E059BF-5EAF-404F-89F8-E2F597B764CD}" presName="parSpace" presStyleCnt="0"/>
      <dgm:spPr/>
    </dgm:pt>
    <dgm:pt modelId="{74425B80-A5EF-42C4-B028-F41E0D932069}" type="pres">
      <dgm:prSet presAssocID="{4EE12571-358E-48DC-A798-84D7A6FF3545}" presName="parTxOnly" presStyleLbl="node1" presStyleIdx="4" presStyleCnt="6">
        <dgm:presLayoutVars>
          <dgm:bulletEnabled val="1"/>
        </dgm:presLayoutVars>
      </dgm:prSet>
      <dgm:spPr/>
    </dgm:pt>
    <dgm:pt modelId="{F21BE82A-7205-45C8-8FF1-8090E4F960F9}" type="pres">
      <dgm:prSet presAssocID="{2B5B5D3E-E79A-4C91-A725-5E984ADB31C5}" presName="parSpace" presStyleCnt="0"/>
      <dgm:spPr/>
    </dgm:pt>
    <dgm:pt modelId="{A2AA8915-2E6F-4DD8-97A3-AD236BF314F1}" type="pres">
      <dgm:prSet presAssocID="{41D1317A-3FF1-463D-A5C4-6F830B325066}" presName="parTxOnly" presStyleLbl="node1" presStyleIdx="5" presStyleCnt="6">
        <dgm:presLayoutVars>
          <dgm:bulletEnabled val="1"/>
        </dgm:presLayoutVars>
      </dgm:prSet>
      <dgm:spPr/>
    </dgm:pt>
  </dgm:ptLst>
  <dgm:cxnLst>
    <dgm:cxn modelId="{5A03B80F-83EB-4468-917F-31813FE331CA}" type="presOf" srcId="{41D1317A-3FF1-463D-A5C4-6F830B325066}" destId="{A2AA8915-2E6F-4DD8-97A3-AD236BF314F1}" srcOrd="0" destOrd="0" presId="urn:microsoft.com/office/officeart/2005/8/layout/hChevron3"/>
    <dgm:cxn modelId="{B54BA812-87A6-4465-9C28-AC40ED74A4C1}" srcId="{C2BE43E7-508F-4155-9F06-35B3C68BBD38}" destId="{E680D3C7-F25C-4DE5-AB42-7ED25B4A7A53}" srcOrd="2" destOrd="0" parTransId="{6B1D9695-E772-4663-B440-62D1DF8514FF}" sibTransId="{DC430E51-37C5-4BAE-8C40-A8EA236FE278}"/>
    <dgm:cxn modelId="{F20F9F29-E1F5-4B83-AA0B-028ED0CA75CE}" srcId="{C2BE43E7-508F-4155-9F06-35B3C68BBD38}" destId="{4EE12571-358E-48DC-A798-84D7A6FF3545}" srcOrd="4" destOrd="0" parTransId="{6B097CC3-398D-4C6F-B342-ECCECEB5418D}" sibTransId="{2B5B5D3E-E79A-4C91-A725-5E984ADB31C5}"/>
    <dgm:cxn modelId="{1B2ADF5C-1748-4D74-BA37-0792706EEE5D}" srcId="{C2BE43E7-508F-4155-9F06-35B3C68BBD38}" destId="{0FD94840-CD43-46A0-B496-DD2F3D9993B0}" srcOrd="0" destOrd="0" parTransId="{7D6055E0-004E-40A8-B574-7F8C671873F0}" sibTransId="{6E922CA6-BBCE-4C73-878A-25F530A2757D}"/>
    <dgm:cxn modelId="{F49A0A5D-8C9E-42C5-B314-DDA461E39EE8}" type="presOf" srcId="{4EE12571-358E-48DC-A798-84D7A6FF3545}" destId="{74425B80-A5EF-42C4-B028-F41E0D932069}" srcOrd="0" destOrd="0" presId="urn:microsoft.com/office/officeart/2005/8/layout/hChevron3"/>
    <dgm:cxn modelId="{7FA5B85D-2B2A-489A-8BB8-B80A94235347}" type="presOf" srcId="{0FD94840-CD43-46A0-B496-DD2F3D9993B0}" destId="{E357B8EE-B7EE-418D-BE80-35CA9FF23329}" srcOrd="0" destOrd="0" presId="urn:microsoft.com/office/officeart/2005/8/layout/hChevron3"/>
    <dgm:cxn modelId="{44F25F5E-059E-4E25-8E8E-A804266F1F6D}" type="presOf" srcId="{FAC2E6D9-4F40-4A10-B966-DA5217C27916}" destId="{F7E7FCE4-9ED8-48F8-9733-0338E2556D74}" srcOrd="0" destOrd="0" presId="urn:microsoft.com/office/officeart/2005/8/layout/hChevron3"/>
    <dgm:cxn modelId="{3BAF4F67-70EB-4C55-920F-76AEF00DC9D8}" type="presOf" srcId="{0D77EA53-4AB7-498C-8DD6-FD528B3782A3}" destId="{D76245DB-50D9-4154-B55E-F67612EEBCAB}" srcOrd="0" destOrd="0" presId="urn:microsoft.com/office/officeart/2005/8/layout/hChevron3"/>
    <dgm:cxn modelId="{139CF275-83A8-495B-A90E-DEA36BBA2579}" type="presOf" srcId="{C2BE43E7-508F-4155-9F06-35B3C68BBD38}" destId="{6CBFD246-F854-4658-B158-D814D830EE27}" srcOrd="0" destOrd="0" presId="urn:microsoft.com/office/officeart/2005/8/layout/hChevron3"/>
    <dgm:cxn modelId="{17980781-4CBF-4B47-8E43-2919548365D7}" srcId="{C2BE43E7-508F-4155-9F06-35B3C68BBD38}" destId="{FAC2E6D9-4F40-4A10-B966-DA5217C27916}" srcOrd="3" destOrd="0" parTransId="{6C8C0502-3EA8-4129-AE41-03BD44AEC798}" sibTransId="{D4E059BF-5EAF-404F-89F8-E2F597B764CD}"/>
    <dgm:cxn modelId="{C6DCBC82-C2E9-47D2-8338-C3D52434DF5E}" srcId="{C2BE43E7-508F-4155-9F06-35B3C68BBD38}" destId="{0D77EA53-4AB7-498C-8DD6-FD528B3782A3}" srcOrd="1" destOrd="0" parTransId="{23A0DC74-7312-4851-B560-379777FE8523}" sibTransId="{48AF5B42-1BA0-425E-90A6-747B65708414}"/>
    <dgm:cxn modelId="{724CAB8F-727D-4298-ACCE-8FA5C0EC901D}" type="presOf" srcId="{E680D3C7-F25C-4DE5-AB42-7ED25B4A7A53}" destId="{15DFD65A-AA0C-4C91-BF66-074C57542768}" srcOrd="0" destOrd="0" presId="urn:microsoft.com/office/officeart/2005/8/layout/hChevron3"/>
    <dgm:cxn modelId="{91915AC7-9F5B-465A-BEA8-A7A10EE403FB}" srcId="{C2BE43E7-508F-4155-9F06-35B3C68BBD38}" destId="{41D1317A-3FF1-463D-A5C4-6F830B325066}" srcOrd="5" destOrd="0" parTransId="{A846C0D7-90BF-47C5-82E8-5CEA8FEF1C34}" sibTransId="{B32D8373-907D-4C27-8D7B-69216D9C062F}"/>
    <dgm:cxn modelId="{4C47461B-61FC-43ED-AA7D-0E9BD205AE17}" type="presParOf" srcId="{6CBFD246-F854-4658-B158-D814D830EE27}" destId="{E357B8EE-B7EE-418D-BE80-35CA9FF23329}" srcOrd="0" destOrd="0" presId="urn:microsoft.com/office/officeart/2005/8/layout/hChevron3"/>
    <dgm:cxn modelId="{8F3B4592-DA89-4D48-9D96-67C0221BDE0C}" type="presParOf" srcId="{6CBFD246-F854-4658-B158-D814D830EE27}" destId="{37B5CFFA-48C0-46B5-B682-C26E95A1730D}" srcOrd="1" destOrd="0" presId="urn:microsoft.com/office/officeart/2005/8/layout/hChevron3"/>
    <dgm:cxn modelId="{198017C5-E74B-4629-9B93-18FF13A5C6C3}" type="presParOf" srcId="{6CBFD246-F854-4658-B158-D814D830EE27}" destId="{D76245DB-50D9-4154-B55E-F67612EEBCAB}" srcOrd="2" destOrd="0" presId="urn:microsoft.com/office/officeart/2005/8/layout/hChevron3"/>
    <dgm:cxn modelId="{6320F06C-6413-456C-9547-2E7744CDC311}" type="presParOf" srcId="{6CBFD246-F854-4658-B158-D814D830EE27}" destId="{AED9A4FA-0344-4257-9EA0-2DE2FD7DE095}" srcOrd="3" destOrd="0" presId="urn:microsoft.com/office/officeart/2005/8/layout/hChevron3"/>
    <dgm:cxn modelId="{5F2E0207-70A0-4C2D-9FAA-4526A81DC3C2}" type="presParOf" srcId="{6CBFD246-F854-4658-B158-D814D830EE27}" destId="{15DFD65A-AA0C-4C91-BF66-074C57542768}" srcOrd="4" destOrd="0" presId="urn:microsoft.com/office/officeart/2005/8/layout/hChevron3"/>
    <dgm:cxn modelId="{08AEF6A6-D3E1-423F-A9F2-D36808BED880}" type="presParOf" srcId="{6CBFD246-F854-4658-B158-D814D830EE27}" destId="{D70C7B32-8D52-4A09-9FFB-1AB33BD1513C}" srcOrd="5" destOrd="0" presId="urn:microsoft.com/office/officeart/2005/8/layout/hChevron3"/>
    <dgm:cxn modelId="{13349254-8475-4FCE-9AA0-C989757240C7}" type="presParOf" srcId="{6CBFD246-F854-4658-B158-D814D830EE27}" destId="{F7E7FCE4-9ED8-48F8-9733-0338E2556D74}" srcOrd="6" destOrd="0" presId="urn:microsoft.com/office/officeart/2005/8/layout/hChevron3"/>
    <dgm:cxn modelId="{F9F27E9E-FCDC-4926-A20B-0FC52A9B7435}" type="presParOf" srcId="{6CBFD246-F854-4658-B158-D814D830EE27}" destId="{9A9B7F34-9773-410B-9821-2C1D9B2D6D71}" srcOrd="7" destOrd="0" presId="urn:microsoft.com/office/officeart/2005/8/layout/hChevron3"/>
    <dgm:cxn modelId="{3A062B91-0854-4A89-86B7-C3CA91CD0568}" type="presParOf" srcId="{6CBFD246-F854-4658-B158-D814D830EE27}" destId="{74425B80-A5EF-42C4-B028-F41E0D932069}" srcOrd="8" destOrd="0" presId="urn:microsoft.com/office/officeart/2005/8/layout/hChevron3"/>
    <dgm:cxn modelId="{718ACAAE-1AEC-4435-9291-E5F35715A1CF}" type="presParOf" srcId="{6CBFD246-F854-4658-B158-D814D830EE27}" destId="{F21BE82A-7205-45C8-8FF1-8090E4F960F9}" srcOrd="9" destOrd="0" presId="urn:microsoft.com/office/officeart/2005/8/layout/hChevron3"/>
    <dgm:cxn modelId="{D72B9D3C-2979-47A6-8952-78B00AB586F2}" type="presParOf" srcId="{6CBFD246-F854-4658-B158-D814D830EE27}" destId="{A2AA8915-2E6F-4DD8-97A3-AD236BF314F1}"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BE43E7-508F-4155-9F06-35B3C68BBD38}" type="doc">
      <dgm:prSet loTypeId="urn:microsoft.com/office/officeart/2005/8/layout/hChevron3" loCatId="process" qsTypeId="urn:microsoft.com/office/officeart/2005/8/quickstyle/simple2" qsCatId="simple" csTypeId="urn:microsoft.com/office/officeart/2005/8/colors/colorful1" csCatId="colorful" phldr="1"/>
      <dgm:spPr/>
    </dgm:pt>
    <dgm:pt modelId="{0FD94840-CD43-46A0-B496-DD2F3D9993B0}">
      <dgm:prSet phldrT="[Text]" custT="1"/>
      <dgm:spPr>
        <a:solidFill>
          <a:schemeClr val="accent2"/>
        </a:solidFill>
      </dgm:spPr>
      <dgm:t>
        <a:bodyPr/>
        <a:lstStyle/>
        <a:p>
          <a:r>
            <a:rPr lang="lt-LT" sz="1200" dirty="0">
              <a:latin typeface="Times New Roman" panose="02020603050405020304" pitchFamily="18" charset="0"/>
              <a:cs typeface="Times New Roman" panose="02020603050405020304" pitchFamily="18" charset="0"/>
            </a:rPr>
            <a:t>Išankstinis bendradarbiavimas (neprivaloma)</a:t>
          </a:r>
          <a:endParaRPr lang="en-US" sz="1200" dirty="0">
            <a:latin typeface="Times New Roman" panose="02020603050405020304" pitchFamily="18" charset="0"/>
            <a:cs typeface="Times New Roman" panose="02020603050405020304" pitchFamily="18" charset="0"/>
          </a:endParaRPr>
        </a:p>
      </dgm:t>
    </dgm:pt>
    <dgm:pt modelId="{7D6055E0-004E-40A8-B574-7F8C671873F0}" type="parTrans" cxnId="{1B2ADF5C-1748-4D74-BA37-0792706EEE5D}">
      <dgm:prSet/>
      <dgm:spPr/>
      <dgm:t>
        <a:bodyPr/>
        <a:lstStyle/>
        <a:p>
          <a:endParaRPr lang="en-US"/>
        </a:p>
      </dgm:t>
    </dgm:pt>
    <dgm:pt modelId="{6E922CA6-BBCE-4C73-878A-25F530A2757D}" type="sibTrans" cxnId="{1B2ADF5C-1748-4D74-BA37-0792706EEE5D}">
      <dgm:prSet/>
      <dgm:spPr/>
      <dgm:t>
        <a:bodyPr/>
        <a:lstStyle/>
        <a:p>
          <a:endParaRPr lang="en-US"/>
        </a:p>
      </dgm:t>
    </dgm:pt>
    <dgm:pt modelId="{0D77EA53-4AB7-498C-8DD6-FD528B3782A3}">
      <dgm:prSet phldrT="[Text]" custT="1"/>
      <dgm:spPr>
        <a:solidFill>
          <a:srgbClr val="FF0000"/>
        </a:solidFill>
      </dgm:spPr>
      <dgm:t>
        <a:bodyPr/>
        <a:lstStyle/>
        <a:p>
          <a:r>
            <a:rPr lang="lt-LT" sz="1200" dirty="0">
              <a:latin typeface="Times New Roman" panose="02020603050405020304" pitchFamily="18" charset="0"/>
              <a:cs typeface="Times New Roman" panose="02020603050405020304" pitchFamily="18" charset="0"/>
            </a:rPr>
            <a:t>Paraiškos gavimas</a:t>
          </a:r>
          <a:endParaRPr lang="en-US" sz="1200" dirty="0">
            <a:latin typeface="Times New Roman" panose="02020603050405020304" pitchFamily="18" charset="0"/>
            <a:cs typeface="Times New Roman" panose="02020603050405020304" pitchFamily="18" charset="0"/>
          </a:endParaRPr>
        </a:p>
      </dgm:t>
    </dgm:pt>
    <dgm:pt modelId="{23A0DC74-7312-4851-B560-379777FE8523}" type="parTrans" cxnId="{C6DCBC82-C2E9-47D2-8338-C3D52434DF5E}">
      <dgm:prSet/>
      <dgm:spPr/>
      <dgm:t>
        <a:bodyPr/>
        <a:lstStyle/>
        <a:p>
          <a:endParaRPr lang="en-US"/>
        </a:p>
      </dgm:t>
    </dgm:pt>
    <dgm:pt modelId="{48AF5B42-1BA0-425E-90A6-747B65708414}" type="sibTrans" cxnId="{C6DCBC82-C2E9-47D2-8338-C3D52434DF5E}">
      <dgm:prSet/>
      <dgm:spPr/>
      <dgm:t>
        <a:bodyPr/>
        <a:lstStyle/>
        <a:p>
          <a:endParaRPr lang="en-US"/>
        </a:p>
      </dgm:t>
    </dgm:pt>
    <dgm:pt modelId="{E680D3C7-F25C-4DE5-AB42-7ED25B4A7A53}">
      <dgm:prSet phldrT="[Text]" custT="1"/>
      <dgm:spPr/>
      <dgm:t>
        <a:bodyPr/>
        <a:lstStyle/>
        <a:p>
          <a:r>
            <a:rPr lang="lt-LT" sz="1200" dirty="0">
              <a:latin typeface="Times New Roman" panose="02020603050405020304" pitchFamily="18" charset="0"/>
              <a:cs typeface="Times New Roman" panose="02020603050405020304" pitchFamily="18" charset="0"/>
            </a:rPr>
            <a:t>Pirminis patikrinimas</a:t>
          </a:r>
          <a:endParaRPr lang="en-US" sz="1200" dirty="0">
            <a:latin typeface="Times New Roman" panose="02020603050405020304" pitchFamily="18" charset="0"/>
            <a:cs typeface="Times New Roman" panose="02020603050405020304" pitchFamily="18" charset="0"/>
          </a:endParaRPr>
        </a:p>
      </dgm:t>
    </dgm:pt>
    <dgm:pt modelId="{6B1D9695-E772-4663-B440-62D1DF8514FF}" type="parTrans" cxnId="{B54BA812-87A6-4465-9C28-AC40ED74A4C1}">
      <dgm:prSet/>
      <dgm:spPr/>
      <dgm:t>
        <a:bodyPr/>
        <a:lstStyle/>
        <a:p>
          <a:endParaRPr lang="en-US"/>
        </a:p>
      </dgm:t>
    </dgm:pt>
    <dgm:pt modelId="{DC430E51-37C5-4BAE-8C40-A8EA236FE278}" type="sibTrans" cxnId="{B54BA812-87A6-4465-9C28-AC40ED74A4C1}">
      <dgm:prSet/>
      <dgm:spPr/>
      <dgm:t>
        <a:bodyPr/>
        <a:lstStyle/>
        <a:p>
          <a:endParaRPr lang="en-US"/>
        </a:p>
      </dgm:t>
    </dgm:pt>
    <dgm:pt modelId="{41D1317A-3FF1-463D-A5C4-6F830B325066}">
      <dgm:prSet phldrT="[Text]" custT="1"/>
      <dgm:spPr/>
      <dgm:t>
        <a:bodyPr/>
        <a:lstStyle/>
        <a:p>
          <a:r>
            <a:rPr lang="lt-LT" sz="1200" dirty="0">
              <a:latin typeface="Times New Roman" panose="02020603050405020304" pitchFamily="18" charset="0"/>
              <a:cs typeface="Times New Roman" panose="02020603050405020304" pitchFamily="18" charset="0"/>
            </a:rPr>
            <a:t>B</a:t>
          </a:r>
          <a:r>
            <a:rPr lang="en-US" sz="1200" dirty="0" err="1">
              <a:latin typeface="Times New Roman" panose="02020603050405020304" pitchFamily="18" charset="0"/>
              <a:cs typeface="Times New Roman" panose="02020603050405020304" pitchFamily="18" charset="0"/>
            </a:rPr>
            <a:t>ylos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uždarymas</a:t>
          </a:r>
          <a:endParaRPr lang="en-US" sz="1200" dirty="0">
            <a:latin typeface="Times New Roman" panose="02020603050405020304" pitchFamily="18" charset="0"/>
            <a:cs typeface="Times New Roman" panose="02020603050405020304" pitchFamily="18" charset="0"/>
          </a:endParaRPr>
        </a:p>
      </dgm:t>
    </dgm:pt>
    <dgm:pt modelId="{A846C0D7-90BF-47C5-82E8-5CEA8FEF1C34}" type="parTrans" cxnId="{91915AC7-9F5B-465A-BEA8-A7A10EE403FB}">
      <dgm:prSet/>
      <dgm:spPr/>
      <dgm:t>
        <a:bodyPr/>
        <a:lstStyle/>
        <a:p>
          <a:endParaRPr lang="en-US"/>
        </a:p>
      </dgm:t>
    </dgm:pt>
    <dgm:pt modelId="{B32D8373-907D-4C27-8D7B-69216D9C062F}" type="sibTrans" cxnId="{91915AC7-9F5B-465A-BEA8-A7A10EE403FB}">
      <dgm:prSet/>
      <dgm:spPr/>
      <dgm:t>
        <a:bodyPr/>
        <a:lstStyle/>
        <a:p>
          <a:endParaRPr lang="en-US"/>
        </a:p>
      </dgm:t>
    </dgm:pt>
    <dgm:pt modelId="{FAC2E6D9-4F40-4A10-B966-DA5217C27916}">
      <dgm:prSet phldrT="[Text]" custT="1"/>
      <dgm:spPr/>
      <dgm:t>
        <a:bodyPr/>
        <a:lstStyle/>
        <a:p>
          <a:r>
            <a:rPr lang="lt-LT" sz="1200" dirty="0">
              <a:latin typeface="Times New Roman" panose="02020603050405020304" pitchFamily="18" charset="0"/>
              <a:cs typeface="Times New Roman" panose="02020603050405020304" pitchFamily="18" charset="0"/>
            </a:rPr>
            <a:t>Išsamus vertinimas</a:t>
          </a:r>
          <a:endParaRPr lang="en-US" sz="1200" dirty="0">
            <a:latin typeface="Times New Roman" panose="02020603050405020304" pitchFamily="18" charset="0"/>
            <a:cs typeface="Times New Roman" panose="02020603050405020304" pitchFamily="18" charset="0"/>
          </a:endParaRPr>
        </a:p>
      </dgm:t>
    </dgm:pt>
    <dgm:pt modelId="{6C8C0502-3EA8-4129-AE41-03BD44AEC798}" type="parTrans" cxnId="{17980781-4CBF-4B47-8E43-2919548365D7}">
      <dgm:prSet/>
      <dgm:spPr/>
      <dgm:t>
        <a:bodyPr/>
        <a:lstStyle/>
        <a:p>
          <a:endParaRPr lang="en-US"/>
        </a:p>
      </dgm:t>
    </dgm:pt>
    <dgm:pt modelId="{D4E059BF-5EAF-404F-89F8-E2F597B764CD}" type="sibTrans" cxnId="{17980781-4CBF-4B47-8E43-2919548365D7}">
      <dgm:prSet/>
      <dgm:spPr/>
      <dgm:t>
        <a:bodyPr/>
        <a:lstStyle/>
        <a:p>
          <a:endParaRPr lang="en-US"/>
        </a:p>
      </dgm:t>
    </dgm:pt>
    <dgm:pt modelId="{4EE12571-358E-48DC-A798-84D7A6FF3545}">
      <dgm:prSet phldrT="[Text]" custT="1"/>
      <dgm:spPr/>
      <dgm:t>
        <a:bodyPr/>
        <a:lstStyle/>
        <a:p>
          <a:r>
            <a:rPr lang="lt-LT" sz="1200" dirty="0">
              <a:latin typeface="Times New Roman" panose="02020603050405020304" pitchFamily="18" charset="0"/>
              <a:cs typeface="Times New Roman" panose="02020603050405020304" pitchFamily="18" charset="0"/>
            </a:rPr>
            <a:t>Sprendimo priėmimas</a:t>
          </a:r>
          <a:endParaRPr lang="en-US" sz="1200" dirty="0">
            <a:latin typeface="Times New Roman" panose="02020603050405020304" pitchFamily="18" charset="0"/>
            <a:cs typeface="Times New Roman" panose="02020603050405020304" pitchFamily="18" charset="0"/>
          </a:endParaRPr>
        </a:p>
      </dgm:t>
    </dgm:pt>
    <dgm:pt modelId="{6B097CC3-398D-4C6F-B342-ECCECEB5418D}" type="parTrans" cxnId="{F20F9F29-E1F5-4B83-AA0B-028ED0CA75CE}">
      <dgm:prSet/>
      <dgm:spPr/>
      <dgm:t>
        <a:bodyPr/>
        <a:lstStyle/>
        <a:p>
          <a:endParaRPr lang="en-US"/>
        </a:p>
      </dgm:t>
    </dgm:pt>
    <dgm:pt modelId="{2B5B5D3E-E79A-4C91-A725-5E984ADB31C5}" type="sibTrans" cxnId="{F20F9F29-E1F5-4B83-AA0B-028ED0CA75CE}">
      <dgm:prSet/>
      <dgm:spPr/>
      <dgm:t>
        <a:bodyPr/>
        <a:lstStyle/>
        <a:p>
          <a:endParaRPr lang="en-US"/>
        </a:p>
      </dgm:t>
    </dgm:pt>
    <dgm:pt modelId="{6CBFD246-F854-4658-B158-D814D830EE27}" type="pres">
      <dgm:prSet presAssocID="{C2BE43E7-508F-4155-9F06-35B3C68BBD38}" presName="Name0" presStyleCnt="0">
        <dgm:presLayoutVars>
          <dgm:dir/>
          <dgm:resizeHandles val="exact"/>
        </dgm:presLayoutVars>
      </dgm:prSet>
      <dgm:spPr/>
    </dgm:pt>
    <dgm:pt modelId="{E357B8EE-B7EE-418D-BE80-35CA9FF23329}" type="pres">
      <dgm:prSet presAssocID="{0FD94840-CD43-46A0-B496-DD2F3D9993B0}" presName="parTxOnly" presStyleLbl="node1" presStyleIdx="0" presStyleCnt="6">
        <dgm:presLayoutVars>
          <dgm:bulletEnabled val="1"/>
        </dgm:presLayoutVars>
      </dgm:prSet>
      <dgm:spPr/>
    </dgm:pt>
    <dgm:pt modelId="{37B5CFFA-48C0-46B5-B682-C26E95A1730D}" type="pres">
      <dgm:prSet presAssocID="{6E922CA6-BBCE-4C73-878A-25F530A2757D}" presName="parSpace" presStyleCnt="0"/>
      <dgm:spPr/>
    </dgm:pt>
    <dgm:pt modelId="{D76245DB-50D9-4154-B55E-F67612EEBCAB}" type="pres">
      <dgm:prSet presAssocID="{0D77EA53-4AB7-498C-8DD6-FD528B3782A3}" presName="parTxOnly" presStyleLbl="node1" presStyleIdx="1" presStyleCnt="6" custLinFactNeighborX="10668" custLinFactNeighborY="1067">
        <dgm:presLayoutVars>
          <dgm:bulletEnabled val="1"/>
        </dgm:presLayoutVars>
      </dgm:prSet>
      <dgm:spPr/>
    </dgm:pt>
    <dgm:pt modelId="{AED9A4FA-0344-4257-9EA0-2DE2FD7DE095}" type="pres">
      <dgm:prSet presAssocID="{48AF5B42-1BA0-425E-90A6-747B65708414}" presName="parSpace" presStyleCnt="0"/>
      <dgm:spPr/>
    </dgm:pt>
    <dgm:pt modelId="{15DFD65A-AA0C-4C91-BF66-074C57542768}" type="pres">
      <dgm:prSet presAssocID="{E680D3C7-F25C-4DE5-AB42-7ED25B4A7A53}" presName="parTxOnly" presStyleLbl="node1" presStyleIdx="2" presStyleCnt="6">
        <dgm:presLayoutVars>
          <dgm:bulletEnabled val="1"/>
        </dgm:presLayoutVars>
      </dgm:prSet>
      <dgm:spPr/>
    </dgm:pt>
    <dgm:pt modelId="{D70C7B32-8D52-4A09-9FFB-1AB33BD1513C}" type="pres">
      <dgm:prSet presAssocID="{DC430E51-37C5-4BAE-8C40-A8EA236FE278}" presName="parSpace" presStyleCnt="0"/>
      <dgm:spPr/>
    </dgm:pt>
    <dgm:pt modelId="{F7E7FCE4-9ED8-48F8-9733-0338E2556D74}" type="pres">
      <dgm:prSet presAssocID="{FAC2E6D9-4F40-4A10-B966-DA5217C27916}" presName="parTxOnly" presStyleLbl="node1" presStyleIdx="3" presStyleCnt="6">
        <dgm:presLayoutVars>
          <dgm:bulletEnabled val="1"/>
        </dgm:presLayoutVars>
      </dgm:prSet>
      <dgm:spPr/>
    </dgm:pt>
    <dgm:pt modelId="{9A9B7F34-9773-410B-9821-2C1D9B2D6D71}" type="pres">
      <dgm:prSet presAssocID="{D4E059BF-5EAF-404F-89F8-E2F597B764CD}" presName="parSpace" presStyleCnt="0"/>
      <dgm:spPr/>
    </dgm:pt>
    <dgm:pt modelId="{74425B80-A5EF-42C4-B028-F41E0D932069}" type="pres">
      <dgm:prSet presAssocID="{4EE12571-358E-48DC-A798-84D7A6FF3545}" presName="parTxOnly" presStyleLbl="node1" presStyleIdx="4" presStyleCnt="6">
        <dgm:presLayoutVars>
          <dgm:bulletEnabled val="1"/>
        </dgm:presLayoutVars>
      </dgm:prSet>
      <dgm:spPr/>
    </dgm:pt>
    <dgm:pt modelId="{F21BE82A-7205-45C8-8FF1-8090E4F960F9}" type="pres">
      <dgm:prSet presAssocID="{2B5B5D3E-E79A-4C91-A725-5E984ADB31C5}" presName="parSpace" presStyleCnt="0"/>
      <dgm:spPr/>
    </dgm:pt>
    <dgm:pt modelId="{A2AA8915-2E6F-4DD8-97A3-AD236BF314F1}" type="pres">
      <dgm:prSet presAssocID="{41D1317A-3FF1-463D-A5C4-6F830B325066}" presName="parTxOnly" presStyleLbl="node1" presStyleIdx="5" presStyleCnt="6">
        <dgm:presLayoutVars>
          <dgm:bulletEnabled val="1"/>
        </dgm:presLayoutVars>
      </dgm:prSet>
      <dgm:spPr/>
    </dgm:pt>
  </dgm:ptLst>
  <dgm:cxnLst>
    <dgm:cxn modelId="{5A03B80F-83EB-4468-917F-31813FE331CA}" type="presOf" srcId="{41D1317A-3FF1-463D-A5C4-6F830B325066}" destId="{A2AA8915-2E6F-4DD8-97A3-AD236BF314F1}" srcOrd="0" destOrd="0" presId="urn:microsoft.com/office/officeart/2005/8/layout/hChevron3"/>
    <dgm:cxn modelId="{B54BA812-87A6-4465-9C28-AC40ED74A4C1}" srcId="{C2BE43E7-508F-4155-9F06-35B3C68BBD38}" destId="{E680D3C7-F25C-4DE5-AB42-7ED25B4A7A53}" srcOrd="2" destOrd="0" parTransId="{6B1D9695-E772-4663-B440-62D1DF8514FF}" sibTransId="{DC430E51-37C5-4BAE-8C40-A8EA236FE278}"/>
    <dgm:cxn modelId="{F20F9F29-E1F5-4B83-AA0B-028ED0CA75CE}" srcId="{C2BE43E7-508F-4155-9F06-35B3C68BBD38}" destId="{4EE12571-358E-48DC-A798-84D7A6FF3545}" srcOrd="4" destOrd="0" parTransId="{6B097CC3-398D-4C6F-B342-ECCECEB5418D}" sibTransId="{2B5B5D3E-E79A-4C91-A725-5E984ADB31C5}"/>
    <dgm:cxn modelId="{1B2ADF5C-1748-4D74-BA37-0792706EEE5D}" srcId="{C2BE43E7-508F-4155-9F06-35B3C68BBD38}" destId="{0FD94840-CD43-46A0-B496-DD2F3D9993B0}" srcOrd="0" destOrd="0" parTransId="{7D6055E0-004E-40A8-B574-7F8C671873F0}" sibTransId="{6E922CA6-BBCE-4C73-878A-25F530A2757D}"/>
    <dgm:cxn modelId="{F49A0A5D-8C9E-42C5-B314-DDA461E39EE8}" type="presOf" srcId="{4EE12571-358E-48DC-A798-84D7A6FF3545}" destId="{74425B80-A5EF-42C4-B028-F41E0D932069}" srcOrd="0" destOrd="0" presId="urn:microsoft.com/office/officeart/2005/8/layout/hChevron3"/>
    <dgm:cxn modelId="{7FA5B85D-2B2A-489A-8BB8-B80A94235347}" type="presOf" srcId="{0FD94840-CD43-46A0-B496-DD2F3D9993B0}" destId="{E357B8EE-B7EE-418D-BE80-35CA9FF23329}" srcOrd="0" destOrd="0" presId="urn:microsoft.com/office/officeart/2005/8/layout/hChevron3"/>
    <dgm:cxn modelId="{44F25F5E-059E-4E25-8E8E-A804266F1F6D}" type="presOf" srcId="{FAC2E6D9-4F40-4A10-B966-DA5217C27916}" destId="{F7E7FCE4-9ED8-48F8-9733-0338E2556D74}" srcOrd="0" destOrd="0" presId="urn:microsoft.com/office/officeart/2005/8/layout/hChevron3"/>
    <dgm:cxn modelId="{3BAF4F67-70EB-4C55-920F-76AEF00DC9D8}" type="presOf" srcId="{0D77EA53-4AB7-498C-8DD6-FD528B3782A3}" destId="{D76245DB-50D9-4154-B55E-F67612EEBCAB}" srcOrd="0" destOrd="0" presId="urn:microsoft.com/office/officeart/2005/8/layout/hChevron3"/>
    <dgm:cxn modelId="{139CF275-83A8-495B-A90E-DEA36BBA2579}" type="presOf" srcId="{C2BE43E7-508F-4155-9F06-35B3C68BBD38}" destId="{6CBFD246-F854-4658-B158-D814D830EE27}" srcOrd="0" destOrd="0" presId="urn:microsoft.com/office/officeart/2005/8/layout/hChevron3"/>
    <dgm:cxn modelId="{17980781-4CBF-4B47-8E43-2919548365D7}" srcId="{C2BE43E7-508F-4155-9F06-35B3C68BBD38}" destId="{FAC2E6D9-4F40-4A10-B966-DA5217C27916}" srcOrd="3" destOrd="0" parTransId="{6C8C0502-3EA8-4129-AE41-03BD44AEC798}" sibTransId="{D4E059BF-5EAF-404F-89F8-E2F597B764CD}"/>
    <dgm:cxn modelId="{C6DCBC82-C2E9-47D2-8338-C3D52434DF5E}" srcId="{C2BE43E7-508F-4155-9F06-35B3C68BBD38}" destId="{0D77EA53-4AB7-498C-8DD6-FD528B3782A3}" srcOrd="1" destOrd="0" parTransId="{23A0DC74-7312-4851-B560-379777FE8523}" sibTransId="{48AF5B42-1BA0-425E-90A6-747B65708414}"/>
    <dgm:cxn modelId="{724CAB8F-727D-4298-ACCE-8FA5C0EC901D}" type="presOf" srcId="{E680D3C7-F25C-4DE5-AB42-7ED25B4A7A53}" destId="{15DFD65A-AA0C-4C91-BF66-074C57542768}" srcOrd="0" destOrd="0" presId="urn:microsoft.com/office/officeart/2005/8/layout/hChevron3"/>
    <dgm:cxn modelId="{91915AC7-9F5B-465A-BEA8-A7A10EE403FB}" srcId="{C2BE43E7-508F-4155-9F06-35B3C68BBD38}" destId="{41D1317A-3FF1-463D-A5C4-6F830B325066}" srcOrd="5" destOrd="0" parTransId="{A846C0D7-90BF-47C5-82E8-5CEA8FEF1C34}" sibTransId="{B32D8373-907D-4C27-8D7B-69216D9C062F}"/>
    <dgm:cxn modelId="{4C47461B-61FC-43ED-AA7D-0E9BD205AE17}" type="presParOf" srcId="{6CBFD246-F854-4658-B158-D814D830EE27}" destId="{E357B8EE-B7EE-418D-BE80-35CA9FF23329}" srcOrd="0" destOrd="0" presId="urn:microsoft.com/office/officeart/2005/8/layout/hChevron3"/>
    <dgm:cxn modelId="{8F3B4592-DA89-4D48-9D96-67C0221BDE0C}" type="presParOf" srcId="{6CBFD246-F854-4658-B158-D814D830EE27}" destId="{37B5CFFA-48C0-46B5-B682-C26E95A1730D}" srcOrd="1" destOrd="0" presId="urn:microsoft.com/office/officeart/2005/8/layout/hChevron3"/>
    <dgm:cxn modelId="{198017C5-E74B-4629-9B93-18FF13A5C6C3}" type="presParOf" srcId="{6CBFD246-F854-4658-B158-D814D830EE27}" destId="{D76245DB-50D9-4154-B55E-F67612EEBCAB}" srcOrd="2" destOrd="0" presId="urn:microsoft.com/office/officeart/2005/8/layout/hChevron3"/>
    <dgm:cxn modelId="{6320F06C-6413-456C-9547-2E7744CDC311}" type="presParOf" srcId="{6CBFD246-F854-4658-B158-D814D830EE27}" destId="{AED9A4FA-0344-4257-9EA0-2DE2FD7DE095}" srcOrd="3" destOrd="0" presId="urn:microsoft.com/office/officeart/2005/8/layout/hChevron3"/>
    <dgm:cxn modelId="{5F2E0207-70A0-4C2D-9FAA-4526A81DC3C2}" type="presParOf" srcId="{6CBFD246-F854-4658-B158-D814D830EE27}" destId="{15DFD65A-AA0C-4C91-BF66-074C57542768}" srcOrd="4" destOrd="0" presId="urn:microsoft.com/office/officeart/2005/8/layout/hChevron3"/>
    <dgm:cxn modelId="{08AEF6A6-D3E1-423F-A9F2-D36808BED880}" type="presParOf" srcId="{6CBFD246-F854-4658-B158-D814D830EE27}" destId="{D70C7B32-8D52-4A09-9FFB-1AB33BD1513C}" srcOrd="5" destOrd="0" presId="urn:microsoft.com/office/officeart/2005/8/layout/hChevron3"/>
    <dgm:cxn modelId="{13349254-8475-4FCE-9AA0-C989757240C7}" type="presParOf" srcId="{6CBFD246-F854-4658-B158-D814D830EE27}" destId="{F7E7FCE4-9ED8-48F8-9733-0338E2556D74}" srcOrd="6" destOrd="0" presId="urn:microsoft.com/office/officeart/2005/8/layout/hChevron3"/>
    <dgm:cxn modelId="{F9F27E9E-FCDC-4926-A20B-0FC52A9B7435}" type="presParOf" srcId="{6CBFD246-F854-4658-B158-D814D830EE27}" destId="{9A9B7F34-9773-410B-9821-2C1D9B2D6D71}" srcOrd="7" destOrd="0" presId="urn:microsoft.com/office/officeart/2005/8/layout/hChevron3"/>
    <dgm:cxn modelId="{3A062B91-0854-4A89-86B7-C3CA91CD0568}" type="presParOf" srcId="{6CBFD246-F854-4658-B158-D814D830EE27}" destId="{74425B80-A5EF-42C4-B028-F41E0D932069}" srcOrd="8" destOrd="0" presId="urn:microsoft.com/office/officeart/2005/8/layout/hChevron3"/>
    <dgm:cxn modelId="{718ACAAE-1AEC-4435-9291-E5F35715A1CF}" type="presParOf" srcId="{6CBFD246-F854-4658-B158-D814D830EE27}" destId="{F21BE82A-7205-45C8-8FF1-8090E4F960F9}" srcOrd="9" destOrd="0" presId="urn:microsoft.com/office/officeart/2005/8/layout/hChevron3"/>
    <dgm:cxn modelId="{D72B9D3C-2979-47A6-8952-78B00AB586F2}" type="presParOf" srcId="{6CBFD246-F854-4658-B158-D814D830EE27}" destId="{A2AA8915-2E6F-4DD8-97A3-AD236BF314F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BE43E7-508F-4155-9F06-35B3C68BBD38}" type="doc">
      <dgm:prSet loTypeId="urn:microsoft.com/office/officeart/2005/8/layout/hChevron3" loCatId="process" qsTypeId="urn:microsoft.com/office/officeart/2005/8/quickstyle/simple2" qsCatId="simple" csTypeId="urn:microsoft.com/office/officeart/2005/8/colors/colorful1" csCatId="colorful" phldr="1"/>
      <dgm:spPr/>
    </dgm:pt>
    <dgm:pt modelId="{0FD94840-CD43-46A0-B496-DD2F3D9993B0}">
      <dgm:prSet phldrT="[Text]" custT="1"/>
      <dgm:spPr>
        <a:solidFill>
          <a:schemeClr val="accent2"/>
        </a:solidFill>
      </dgm:spPr>
      <dgm:t>
        <a:bodyPr/>
        <a:lstStyle/>
        <a:p>
          <a:r>
            <a:rPr lang="lt-LT" sz="1200" dirty="0">
              <a:latin typeface="Times New Roman" panose="02020603050405020304" pitchFamily="18" charset="0"/>
              <a:cs typeface="Times New Roman" panose="02020603050405020304" pitchFamily="18" charset="0"/>
            </a:rPr>
            <a:t>Išankstinis bendradarbiavimas (neprivaloma)</a:t>
          </a:r>
          <a:endParaRPr lang="en-US" sz="1200" dirty="0">
            <a:latin typeface="Times New Roman" panose="02020603050405020304" pitchFamily="18" charset="0"/>
            <a:cs typeface="Times New Roman" panose="02020603050405020304" pitchFamily="18" charset="0"/>
          </a:endParaRPr>
        </a:p>
      </dgm:t>
    </dgm:pt>
    <dgm:pt modelId="{7D6055E0-004E-40A8-B574-7F8C671873F0}" type="parTrans" cxnId="{1B2ADF5C-1748-4D74-BA37-0792706EEE5D}">
      <dgm:prSet/>
      <dgm:spPr/>
      <dgm:t>
        <a:bodyPr/>
        <a:lstStyle/>
        <a:p>
          <a:endParaRPr lang="en-US"/>
        </a:p>
      </dgm:t>
    </dgm:pt>
    <dgm:pt modelId="{6E922CA6-BBCE-4C73-878A-25F530A2757D}" type="sibTrans" cxnId="{1B2ADF5C-1748-4D74-BA37-0792706EEE5D}">
      <dgm:prSet/>
      <dgm:spPr/>
      <dgm:t>
        <a:bodyPr/>
        <a:lstStyle/>
        <a:p>
          <a:endParaRPr lang="en-US"/>
        </a:p>
      </dgm:t>
    </dgm:pt>
    <dgm:pt modelId="{0D77EA53-4AB7-498C-8DD6-FD528B3782A3}">
      <dgm:prSet phldrT="[Text]" custT="1"/>
      <dgm:spPr>
        <a:solidFill>
          <a:schemeClr val="accent3"/>
        </a:solidFill>
      </dgm:spPr>
      <dgm:t>
        <a:bodyPr/>
        <a:lstStyle/>
        <a:p>
          <a:r>
            <a:rPr lang="lt-LT" sz="1200" dirty="0">
              <a:latin typeface="Times New Roman" panose="02020603050405020304" pitchFamily="18" charset="0"/>
              <a:cs typeface="Times New Roman" panose="02020603050405020304" pitchFamily="18" charset="0"/>
            </a:rPr>
            <a:t>Paraiškos gavimas</a:t>
          </a:r>
          <a:endParaRPr lang="en-US" sz="1200" dirty="0">
            <a:latin typeface="Times New Roman" panose="02020603050405020304" pitchFamily="18" charset="0"/>
            <a:cs typeface="Times New Roman" panose="02020603050405020304" pitchFamily="18" charset="0"/>
          </a:endParaRPr>
        </a:p>
      </dgm:t>
    </dgm:pt>
    <dgm:pt modelId="{23A0DC74-7312-4851-B560-379777FE8523}" type="parTrans" cxnId="{C6DCBC82-C2E9-47D2-8338-C3D52434DF5E}">
      <dgm:prSet/>
      <dgm:spPr/>
      <dgm:t>
        <a:bodyPr/>
        <a:lstStyle/>
        <a:p>
          <a:endParaRPr lang="en-US"/>
        </a:p>
      </dgm:t>
    </dgm:pt>
    <dgm:pt modelId="{48AF5B42-1BA0-425E-90A6-747B65708414}" type="sibTrans" cxnId="{C6DCBC82-C2E9-47D2-8338-C3D52434DF5E}">
      <dgm:prSet/>
      <dgm:spPr/>
      <dgm:t>
        <a:bodyPr/>
        <a:lstStyle/>
        <a:p>
          <a:endParaRPr lang="en-US"/>
        </a:p>
      </dgm:t>
    </dgm:pt>
    <dgm:pt modelId="{E680D3C7-F25C-4DE5-AB42-7ED25B4A7A53}">
      <dgm:prSet phldrT="[Text]" custT="1"/>
      <dgm:spPr>
        <a:solidFill>
          <a:srgbClr val="FF0000"/>
        </a:solidFill>
      </dgm:spPr>
      <dgm:t>
        <a:bodyPr/>
        <a:lstStyle/>
        <a:p>
          <a:r>
            <a:rPr lang="lt-LT" sz="1200" dirty="0">
              <a:latin typeface="Times New Roman" panose="02020603050405020304" pitchFamily="18" charset="0"/>
              <a:cs typeface="Times New Roman" panose="02020603050405020304" pitchFamily="18" charset="0"/>
            </a:rPr>
            <a:t>Pirminis patikrinimas</a:t>
          </a:r>
          <a:endParaRPr lang="en-US" sz="1200" dirty="0">
            <a:latin typeface="Times New Roman" panose="02020603050405020304" pitchFamily="18" charset="0"/>
            <a:cs typeface="Times New Roman" panose="02020603050405020304" pitchFamily="18" charset="0"/>
          </a:endParaRPr>
        </a:p>
      </dgm:t>
    </dgm:pt>
    <dgm:pt modelId="{6B1D9695-E772-4663-B440-62D1DF8514FF}" type="parTrans" cxnId="{B54BA812-87A6-4465-9C28-AC40ED74A4C1}">
      <dgm:prSet/>
      <dgm:spPr/>
      <dgm:t>
        <a:bodyPr/>
        <a:lstStyle/>
        <a:p>
          <a:endParaRPr lang="en-US"/>
        </a:p>
      </dgm:t>
    </dgm:pt>
    <dgm:pt modelId="{DC430E51-37C5-4BAE-8C40-A8EA236FE278}" type="sibTrans" cxnId="{B54BA812-87A6-4465-9C28-AC40ED74A4C1}">
      <dgm:prSet/>
      <dgm:spPr/>
      <dgm:t>
        <a:bodyPr/>
        <a:lstStyle/>
        <a:p>
          <a:endParaRPr lang="en-US"/>
        </a:p>
      </dgm:t>
    </dgm:pt>
    <dgm:pt modelId="{41D1317A-3FF1-463D-A5C4-6F830B325066}">
      <dgm:prSet phldrT="[Text]" custT="1"/>
      <dgm:spPr/>
      <dgm:t>
        <a:bodyPr/>
        <a:lstStyle/>
        <a:p>
          <a:r>
            <a:rPr lang="lt-LT" sz="1200" dirty="0">
              <a:latin typeface="Times New Roman" panose="02020603050405020304" pitchFamily="18" charset="0"/>
              <a:cs typeface="Times New Roman" panose="02020603050405020304" pitchFamily="18" charset="0"/>
            </a:rPr>
            <a:t>B</a:t>
          </a:r>
          <a:r>
            <a:rPr lang="en-US" sz="1200" dirty="0" err="1">
              <a:latin typeface="Times New Roman" panose="02020603050405020304" pitchFamily="18" charset="0"/>
              <a:cs typeface="Times New Roman" panose="02020603050405020304" pitchFamily="18" charset="0"/>
            </a:rPr>
            <a:t>ylos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uždarymas</a:t>
          </a:r>
          <a:endParaRPr lang="en-US" sz="1200" dirty="0">
            <a:latin typeface="Times New Roman" panose="02020603050405020304" pitchFamily="18" charset="0"/>
            <a:cs typeface="Times New Roman" panose="02020603050405020304" pitchFamily="18" charset="0"/>
          </a:endParaRPr>
        </a:p>
      </dgm:t>
    </dgm:pt>
    <dgm:pt modelId="{A846C0D7-90BF-47C5-82E8-5CEA8FEF1C34}" type="parTrans" cxnId="{91915AC7-9F5B-465A-BEA8-A7A10EE403FB}">
      <dgm:prSet/>
      <dgm:spPr/>
      <dgm:t>
        <a:bodyPr/>
        <a:lstStyle/>
        <a:p>
          <a:endParaRPr lang="en-US"/>
        </a:p>
      </dgm:t>
    </dgm:pt>
    <dgm:pt modelId="{B32D8373-907D-4C27-8D7B-69216D9C062F}" type="sibTrans" cxnId="{91915AC7-9F5B-465A-BEA8-A7A10EE403FB}">
      <dgm:prSet/>
      <dgm:spPr/>
      <dgm:t>
        <a:bodyPr/>
        <a:lstStyle/>
        <a:p>
          <a:endParaRPr lang="en-US"/>
        </a:p>
      </dgm:t>
    </dgm:pt>
    <dgm:pt modelId="{FAC2E6D9-4F40-4A10-B966-DA5217C27916}">
      <dgm:prSet phldrT="[Text]" custT="1"/>
      <dgm:spPr/>
      <dgm:t>
        <a:bodyPr/>
        <a:lstStyle/>
        <a:p>
          <a:r>
            <a:rPr lang="lt-LT" sz="1200" dirty="0">
              <a:latin typeface="Times New Roman" panose="02020603050405020304" pitchFamily="18" charset="0"/>
              <a:cs typeface="Times New Roman" panose="02020603050405020304" pitchFamily="18" charset="0"/>
            </a:rPr>
            <a:t>Išsamus vertinimas</a:t>
          </a:r>
          <a:endParaRPr lang="en-US" sz="1200" dirty="0">
            <a:latin typeface="Times New Roman" panose="02020603050405020304" pitchFamily="18" charset="0"/>
            <a:cs typeface="Times New Roman" panose="02020603050405020304" pitchFamily="18" charset="0"/>
          </a:endParaRPr>
        </a:p>
      </dgm:t>
    </dgm:pt>
    <dgm:pt modelId="{6C8C0502-3EA8-4129-AE41-03BD44AEC798}" type="parTrans" cxnId="{17980781-4CBF-4B47-8E43-2919548365D7}">
      <dgm:prSet/>
      <dgm:spPr/>
      <dgm:t>
        <a:bodyPr/>
        <a:lstStyle/>
        <a:p>
          <a:endParaRPr lang="en-US"/>
        </a:p>
      </dgm:t>
    </dgm:pt>
    <dgm:pt modelId="{D4E059BF-5EAF-404F-89F8-E2F597B764CD}" type="sibTrans" cxnId="{17980781-4CBF-4B47-8E43-2919548365D7}">
      <dgm:prSet/>
      <dgm:spPr/>
      <dgm:t>
        <a:bodyPr/>
        <a:lstStyle/>
        <a:p>
          <a:endParaRPr lang="en-US"/>
        </a:p>
      </dgm:t>
    </dgm:pt>
    <dgm:pt modelId="{4EE12571-358E-48DC-A798-84D7A6FF3545}">
      <dgm:prSet phldrT="[Text]" custT="1"/>
      <dgm:spPr/>
      <dgm:t>
        <a:bodyPr/>
        <a:lstStyle/>
        <a:p>
          <a:r>
            <a:rPr lang="lt-LT" sz="1200" dirty="0">
              <a:latin typeface="Times New Roman" panose="02020603050405020304" pitchFamily="18" charset="0"/>
              <a:cs typeface="Times New Roman" panose="02020603050405020304" pitchFamily="18" charset="0"/>
            </a:rPr>
            <a:t>Sprendimo priėmimas</a:t>
          </a:r>
          <a:endParaRPr lang="en-US" sz="1200" dirty="0">
            <a:latin typeface="Times New Roman" panose="02020603050405020304" pitchFamily="18" charset="0"/>
            <a:cs typeface="Times New Roman" panose="02020603050405020304" pitchFamily="18" charset="0"/>
          </a:endParaRPr>
        </a:p>
      </dgm:t>
    </dgm:pt>
    <dgm:pt modelId="{6B097CC3-398D-4C6F-B342-ECCECEB5418D}" type="parTrans" cxnId="{F20F9F29-E1F5-4B83-AA0B-028ED0CA75CE}">
      <dgm:prSet/>
      <dgm:spPr/>
      <dgm:t>
        <a:bodyPr/>
        <a:lstStyle/>
        <a:p>
          <a:endParaRPr lang="en-US"/>
        </a:p>
      </dgm:t>
    </dgm:pt>
    <dgm:pt modelId="{2B5B5D3E-E79A-4C91-A725-5E984ADB31C5}" type="sibTrans" cxnId="{F20F9F29-E1F5-4B83-AA0B-028ED0CA75CE}">
      <dgm:prSet/>
      <dgm:spPr/>
      <dgm:t>
        <a:bodyPr/>
        <a:lstStyle/>
        <a:p>
          <a:endParaRPr lang="en-US"/>
        </a:p>
      </dgm:t>
    </dgm:pt>
    <dgm:pt modelId="{6CBFD246-F854-4658-B158-D814D830EE27}" type="pres">
      <dgm:prSet presAssocID="{C2BE43E7-508F-4155-9F06-35B3C68BBD38}" presName="Name0" presStyleCnt="0">
        <dgm:presLayoutVars>
          <dgm:dir/>
          <dgm:resizeHandles val="exact"/>
        </dgm:presLayoutVars>
      </dgm:prSet>
      <dgm:spPr/>
    </dgm:pt>
    <dgm:pt modelId="{E357B8EE-B7EE-418D-BE80-35CA9FF23329}" type="pres">
      <dgm:prSet presAssocID="{0FD94840-CD43-46A0-B496-DD2F3D9993B0}" presName="parTxOnly" presStyleLbl="node1" presStyleIdx="0" presStyleCnt="6">
        <dgm:presLayoutVars>
          <dgm:bulletEnabled val="1"/>
        </dgm:presLayoutVars>
      </dgm:prSet>
      <dgm:spPr/>
    </dgm:pt>
    <dgm:pt modelId="{37B5CFFA-48C0-46B5-B682-C26E95A1730D}" type="pres">
      <dgm:prSet presAssocID="{6E922CA6-BBCE-4C73-878A-25F530A2757D}" presName="parSpace" presStyleCnt="0"/>
      <dgm:spPr/>
    </dgm:pt>
    <dgm:pt modelId="{D76245DB-50D9-4154-B55E-F67612EEBCAB}" type="pres">
      <dgm:prSet presAssocID="{0D77EA53-4AB7-498C-8DD6-FD528B3782A3}" presName="parTxOnly" presStyleLbl="node1" presStyleIdx="1" presStyleCnt="6" custLinFactNeighborX="10668" custLinFactNeighborY="1067">
        <dgm:presLayoutVars>
          <dgm:bulletEnabled val="1"/>
        </dgm:presLayoutVars>
      </dgm:prSet>
      <dgm:spPr/>
    </dgm:pt>
    <dgm:pt modelId="{AED9A4FA-0344-4257-9EA0-2DE2FD7DE095}" type="pres">
      <dgm:prSet presAssocID="{48AF5B42-1BA0-425E-90A6-747B65708414}" presName="parSpace" presStyleCnt="0"/>
      <dgm:spPr/>
    </dgm:pt>
    <dgm:pt modelId="{15DFD65A-AA0C-4C91-BF66-074C57542768}" type="pres">
      <dgm:prSet presAssocID="{E680D3C7-F25C-4DE5-AB42-7ED25B4A7A53}" presName="parTxOnly" presStyleLbl="node1" presStyleIdx="2" presStyleCnt="6">
        <dgm:presLayoutVars>
          <dgm:bulletEnabled val="1"/>
        </dgm:presLayoutVars>
      </dgm:prSet>
      <dgm:spPr/>
    </dgm:pt>
    <dgm:pt modelId="{D70C7B32-8D52-4A09-9FFB-1AB33BD1513C}" type="pres">
      <dgm:prSet presAssocID="{DC430E51-37C5-4BAE-8C40-A8EA236FE278}" presName="parSpace" presStyleCnt="0"/>
      <dgm:spPr/>
    </dgm:pt>
    <dgm:pt modelId="{F7E7FCE4-9ED8-48F8-9733-0338E2556D74}" type="pres">
      <dgm:prSet presAssocID="{FAC2E6D9-4F40-4A10-B966-DA5217C27916}" presName="parTxOnly" presStyleLbl="node1" presStyleIdx="3" presStyleCnt="6">
        <dgm:presLayoutVars>
          <dgm:bulletEnabled val="1"/>
        </dgm:presLayoutVars>
      </dgm:prSet>
      <dgm:spPr/>
    </dgm:pt>
    <dgm:pt modelId="{9A9B7F34-9773-410B-9821-2C1D9B2D6D71}" type="pres">
      <dgm:prSet presAssocID="{D4E059BF-5EAF-404F-89F8-E2F597B764CD}" presName="parSpace" presStyleCnt="0"/>
      <dgm:spPr/>
    </dgm:pt>
    <dgm:pt modelId="{74425B80-A5EF-42C4-B028-F41E0D932069}" type="pres">
      <dgm:prSet presAssocID="{4EE12571-358E-48DC-A798-84D7A6FF3545}" presName="parTxOnly" presStyleLbl="node1" presStyleIdx="4" presStyleCnt="6">
        <dgm:presLayoutVars>
          <dgm:bulletEnabled val="1"/>
        </dgm:presLayoutVars>
      </dgm:prSet>
      <dgm:spPr/>
    </dgm:pt>
    <dgm:pt modelId="{F21BE82A-7205-45C8-8FF1-8090E4F960F9}" type="pres">
      <dgm:prSet presAssocID="{2B5B5D3E-E79A-4C91-A725-5E984ADB31C5}" presName="parSpace" presStyleCnt="0"/>
      <dgm:spPr/>
    </dgm:pt>
    <dgm:pt modelId="{A2AA8915-2E6F-4DD8-97A3-AD236BF314F1}" type="pres">
      <dgm:prSet presAssocID="{41D1317A-3FF1-463D-A5C4-6F830B325066}" presName="parTxOnly" presStyleLbl="node1" presStyleIdx="5" presStyleCnt="6">
        <dgm:presLayoutVars>
          <dgm:bulletEnabled val="1"/>
        </dgm:presLayoutVars>
      </dgm:prSet>
      <dgm:spPr/>
    </dgm:pt>
  </dgm:ptLst>
  <dgm:cxnLst>
    <dgm:cxn modelId="{5A03B80F-83EB-4468-917F-31813FE331CA}" type="presOf" srcId="{41D1317A-3FF1-463D-A5C4-6F830B325066}" destId="{A2AA8915-2E6F-4DD8-97A3-AD236BF314F1}" srcOrd="0" destOrd="0" presId="urn:microsoft.com/office/officeart/2005/8/layout/hChevron3"/>
    <dgm:cxn modelId="{B54BA812-87A6-4465-9C28-AC40ED74A4C1}" srcId="{C2BE43E7-508F-4155-9F06-35B3C68BBD38}" destId="{E680D3C7-F25C-4DE5-AB42-7ED25B4A7A53}" srcOrd="2" destOrd="0" parTransId="{6B1D9695-E772-4663-B440-62D1DF8514FF}" sibTransId="{DC430E51-37C5-4BAE-8C40-A8EA236FE278}"/>
    <dgm:cxn modelId="{F20F9F29-E1F5-4B83-AA0B-028ED0CA75CE}" srcId="{C2BE43E7-508F-4155-9F06-35B3C68BBD38}" destId="{4EE12571-358E-48DC-A798-84D7A6FF3545}" srcOrd="4" destOrd="0" parTransId="{6B097CC3-398D-4C6F-B342-ECCECEB5418D}" sibTransId="{2B5B5D3E-E79A-4C91-A725-5E984ADB31C5}"/>
    <dgm:cxn modelId="{1B2ADF5C-1748-4D74-BA37-0792706EEE5D}" srcId="{C2BE43E7-508F-4155-9F06-35B3C68BBD38}" destId="{0FD94840-CD43-46A0-B496-DD2F3D9993B0}" srcOrd="0" destOrd="0" parTransId="{7D6055E0-004E-40A8-B574-7F8C671873F0}" sibTransId="{6E922CA6-BBCE-4C73-878A-25F530A2757D}"/>
    <dgm:cxn modelId="{F49A0A5D-8C9E-42C5-B314-DDA461E39EE8}" type="presOf" srcId="{4EE12571-358E-48DC-A798-84D7A6FF3545}" destId="{74425B80-A5EF-42C4-B028-F41E0D932069}" srcOrd="0" destOrd="0" presId="urn:microsoft.com/office/officeart/2005/8/layout/hChevron3"/>
    <dgm:cxn modelId="{7FA5B85D-2B2A-489A-8BB8-B80A94235347}" type="presOf" srcId="{0FD94840-CD43-46A0-B496-DD2F3D9993B0}" destId="{E357B8EE-B7EE-418D-BE80-35CA9FF23329}" srcOrd="0" destOrd="0" presId="urn:microsoft.com/office/officeart/2005/8/layout/hChevron3"/>
    <dgm:cxn modelId="{44F25F5E-059E-4E25-8E8E-A804266F1F6D}" type="presOf" srcId="{FAC2E6D9-4F40-4A10-B966-DA5217C27916}" destId="{F7E7FCE4-9ED8-48F8-9733-0338E2556D74}" srcOrd="0" destOrd="0" presId="urn:microsoft.com/office/officeart/2005/8/layout/hChevron3"/>
    <dgm:cxn modelId="{3BAF4F67-70EB-4C55-920F-76AEF00DC9D8}" type="presOf" srcId="{0D77EA53-4AB7-498C-8DD6-FD528B3782A3}" destId="{D76245DB-50D9-4154-B55E-F67612EEBCAB}" srcOrd="0" destOrd="0" presId="urn:microsoft.com/office/officeart/2005/8/layout/hChevron3"/>
    <dgm:cxn modelId="{139CF275-83A8-495B-A90E-DEA36BBA2579}" type="presOf" srcId="{C2BE43E7-508F-4155-9F06-35B3C68BBD38}" destId="{6CBFD246-F854-4658-B158-D814D830EE27}" srcOrd="0" destOrd="0" presId="urn:microsoft.com/office/officeart/2005/8/layout/hChevron3"/>
    <dgm:cxn modelId="{17980781-4CBF-4B47-8E43-2919548365D7}" srcId="{C2BE43E7-508F-4155-9F06-35B3C68BBD38}" destId="{FAC2E6D9-4F40-4A10-B966-DA5217C27916}" srcOrd="3" destOrd="0" parTransId="{6C8C0502-3EA8-4129-AE41-03BD44AEC798}" sibTransId="{D4E059BF-5EAF-404F-89F8-E2F597B764CD}"/>
    <dgm:cxn modelId="{C6DCBC82-C2E9-47D2-8338-C3D52434DF5E}" srcId="{C2BE43E7-508F-4155-9F06-35B3C68BBD38}" destId="{0D77EA53-4AB7-498C-8DD6-FD528B3782A3}" srcOrd="1" destOrd="0" parTransId="{23A0DC74-7312-4851-B560-379777FE8523}" sibTransId="{48AF5B42-1BA0-425E-90A6-747B65708414}"/>
    <dgm:cxn modelId="{724CAB8F-727D-4298-ACCE-8FA5C0EC901D}" type="presOf" srcId="{E680D3C7-F25C-4DE5-AB42-7ED25B4A7A53}" destId="{15DFD65A-AA0C-4C91-BF66-074C57542768}" srcOrd="0" destOrd="0" presId="urn:microsoft.com/office/officeart/2005/8/layout/hChevron3"/>
    <dgm:cxn modelId="{91915AC7-9F5B-465A-BEA8-A7A10EE403FB}" srcId="{C2BE43E7-508F-4155-9F06-35B3C68BBD38}" destId="{41D1317A-3FF1-463D-A5C4-6F830B325066}" srcOrd="5" destOrd="0" parTransId="{A846C0D7-90BF-47C5-82E8-5CEA8FEF1C34}" sibTransId="{B32D8373-907D-4C27-8D7B-69216D9C062F}"/>
    <dgm:cxn modelId="{4C47461B-61FC-43ED-AA7D-0E9BD205AE17}" type="presParOf" srcId="{6CBFD246-F854-4658-B158-D814D830EE27}" destId="{E357B8EE-B7EE-418D-BE80-35CA9FF23329}" srcOrd="0" destOrd="0" presId="urn:microsoft.com/office/officeart/2005/8/layout/hChevron3"/>
    <dgm:cxn modelId="{8F3B4592-DA89-4D48-9D96-67C0221BDE0C}" type="presParOf" srcId="{6CBFD246-F854-4658-B158-D814D830EE27}" destId="{37B5CFFA-48C0-46B5-B682-C26E95A1730D}" srcOrd="1" destOrd="0" presId="urn:microsoft.com/office/officeart/2005/8/layout/hChevron3"/>
    <dgm:cxn modelId="{198017C5-E74B-4629-9B93-18FF13A5C6C3}" type="presParOf" srcId="{6CBFD246-F854-4658-B158-D814D830EE27}" destId="{D76245DB-50D9-4154-B55E-F67612EEBCAB}" srcOrd="2" destOrd="0" presId="urn:microsoft.com/office/officeart/2005/8/layout/hChevron3"/>
    <dgm:cxn modelId="{6320F06C-6413-456C-9547-2E7744CDC311}" type="presParOf" srcId="{6CBFD246-F854-4658-B158-D814D830EE27}" destId="{AED9A4FA-0344-4257-9EA0-2DE2FD7DE095}" srcOrd="3" destOrd="0" presId="urn:microsoft.com/office/officeart/2005/8/layout/hChevron3"/>
    <dgm:cxn modelId="{5F2E0207-70A0-4C2D-9FAA-4526A81DC3C2}" type="presParOf" srcId="{6CBFD246-F854-4658-B158-D814D830EE27}" destId="{15DFD65A-AA0C-4C91-BF66-074C57542768}" srcOrd="4" destOrd="0" presId="urn:microsoft.com/office/officeart/2005/8/layout/hChevron3"/>
    <dgm:cxn modelId="{08AEF6A6-D3E1-423F-A9F2-D36808BED880}" type="presParOf" srcId="{6CBFD246-F854-4658-B158-D814D830EE27}" destId="{D70C7B32-8D52-4A09-9FFB-1AB33BD1513C}" srcOrd="5" destOrd="0" presId="urn:microsoft.com/office/officeart/2005/8/layout/hChevron3"/>
    <dgm:cxn modelId="{13349254-8475-4FCE-9AA0-C989757240C7}" type="presParOf" srcId="{6CBFD246-F854-4658-B158-D814D830EE27}" destId="{F7E7FCE4-9ED8-48F8-9733-0338E2556D74}" srcOrd="6" destOrd="0" presId="urn:microsoft.com/office/officeart/2005/8/layout/hChevron3"/>
    <dgm:cxn modelId="{F9F27E9E-FCDC-4926-A20B-0FC52A9B7435}" type="presParOf" srcId="{6CBFD246-F854-4658-B158-D814D830EE27}" destId="{9A9B7F34-9773-410B-9821-2C1D9B2D6D71}" srcOrd="7" destOrd="0" presId="urn:microsoft.com/office/officeart/2005/8/layout/hChevron3"/>
    <dgm:cxn modelId="{3A062B91-0854-4A89-86B7-C3CA91CD0568}" type="presParOf" srcId="{6CBFD246-F854-4658-B158-D814D830EE27}" destId="{74425B80-A5EF-42C4-B028-F41E0D932069}" srcOrd="8" destOrd="0" presId="urn:microsoft.com/office/officeart/2005/8/layout/hChevron3"/>
    <dgm:cxn modelId="{718ACAAE-1AEC-4435-9291-E5F35715A1CF}" type="presParOf" srcId="{6CBFD246-F854-4658-B158-D814D830EE27}" destId="{F21BE82A-7205-45C8-8FF1-8090E4F960F9}" srcOrd="9" destOrd="0" presId="urn:microsoft.com/office/officeart/2005/8/layout/hChevron3"/>
    <dgm:cxn modelId="{D72B9D3C-2979-47A6-8952-78B00AB586F2}" type="presParOf" srcId="{6CBFD246-F854-4658-B158-D814D830EE27}" destId="{A2AA8915-2E6F-4DD8-97A3-AD236BF314F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2BE43E7-508F-4155-9F06-35B3C68BBD38}" type="doc">
      <dgm:prSet loTypeId="urn:microsoft.com/office/officeart/2005/8/layout/hChevron3" loCatId="process" qsTypeId="urn:microsoft.com/office/officeart/2005/8/quickstyle/simple2" qsCatId="simple" csTypeId="urn:microsoft.com/office/officeart/2005/8/colors/colorful1" csCatId="colorful" phldr="1"/>
      <dgm:spPr/>
    </dgm:pt>
    <dgm:pt modelId="{0FD94840-CD43-46A0-B496-DD2F3D9993B0}">
      <dgm:prSet phldrT="[Text]" custT="1"/>
      <dgm:spPr>
        <a:solidFill>
          <a:schemeClr val="accent2"/>
        </a:solidFill>
      </dgm:spPr>
      <dgm:t>
        <a:bodyPr/>
        <a:lstStyle/>
        <a:p>
          <a:r>
            <a:rPr lang="lt-LT" sz="1200" dirty="0">
              <a:latin typeface="Times New Roman" panose="02020603050405020304" pitchFamily="18" charset="0"/>
              <a:cs typeface="Times New Roman" panose="02020603050405020304" pitchFamily="18" charset="0"/>
            </a:rPr>
            <a:t>Išankstinis bendradarbiavimas (neprivaloma)</a:t>
          </a:r>
          <a:endParaRPr lang="en-US" sz="1200" dirty="0">
            <a:latin typeface="Times New Roman" panose="02020603050405020304" pitchFamily="18" charset="0"/>
            <a:cs typeface="Times New Roman" panose="02020603050405020304" pitchFamily="18" charset="0"/>
          </a:endParaRPr>
        </a:p>
      </dgm:t>
    </dgm:pt>
    <dgm:pt modelId="{7D6055E0-004E-40A8-B574-7F8C671873F0}" type="parTrans" cxnId="{1B2ADF5C-1748-4D74-BA37-0792706EEE5D}">
      <dgm:prSet/>
      <dgm:spPr/>
      <dgm:t>
        <a:bodyPr/>
        <a:lstStyle/>
        <a:p>
          <a:endParaRPr lang="en-US"/>
        </a:p>
      </dgm:t>
    </dgm:pt>
    <dgm:pt modelId="{6E922CA6-BBCE-4C73-878A-25F530A2757D}" type="sibTrans" cxnId="{1B2ADF5C-1748-4D74-BA37-0792706EEE5D}">
      <dgm:prSet/>
      <dgm:spPr/>
      <dgm:t>
        <a:bodyPr/>
        <a:lstStyle/>
        <a:p>
          <a:endParaRPr lang="en-US"/>
        </a:p>
      </dgm:t>
    </dgm:pt>
    <dgm:pt modelId="{0D77EA53-4AB7-498C-8DD6-FD528B3782A3}">
      <dgm:prSet phldrT="[Text]" custT="1"/>
      <dgm:spPr>
        <a:solidFill>
          <a:schemeClr val="accent3"/>
        </a:solidFill>
      </dgm:spPr>
      <dgm:t>
        <a:bodyPr/>
        <a:lstStyle/>
        <a:p>
          <a:r>
            <a:rPr lang="lt-LT" sz="1200" dirty="0">
              <a:latin typeface="Times New Roman" panose="02020603050405020304" pitchFamily="18" charset="0"/>
              <a:cs typeface="Times New Roman" panose="02020603050405020304" pitchFamily="18" charset="0"/>
            </a:rPr>
            <a:t>Paraiškos gavimas</a:t>
          </a:r>
          <a:endParaRPr lang="en-US" sz="1200" dirty="0">
            <a:latin typeface="Times New Roman" panose="02020603050405020304" pitchFamily="18" charset="0"/>
            <a:cs typeface="Times New Roman" panose="02020603050405020304" pitchFamily="18" charset="0"/>
          </a:endParaRPr>
        </a:p>
      </dgm:t>
    </dgm:pt>
    <dgm:pt modelId="{23A0DC74-7312-4851-B560-379777FE8523}" type="parTrans" cxnId="{C6DCBC82-C2E9-47D2-8338-C3D52434DF5E}">
      <dgm:prSet/>
      <dgm:spPr/>
      <dgm:t>
        <a:bodyPr/>
        <a:lstStyle/>
        <a:p>
          <a:endParaRPr lang="en-US"/>
        </a:p>
      </dgm:t>
    </dgm:pt>
    <dgm:pt modelId="{48AF5B42-1BA0-425E-90A6-747B65708414}" type="sibTrans" cxnId="{C6DCBC82-C2E9-47D2-8338-C3D52434DF5E}">
      <dgm:prSet/>
      <dgm:spPr/>
      <dgm:t>
        <a:bodyPr/>
        <a:lstStyle/>
        <a:p>
          <a:endParaRPr lang="en-US"/>
        </a:p>
      </dgm:t>
    </dgm:pt>
    <dgm:pt modelId="{E680D3C7-F25C-4DE5-AB42-7ED25B4A7A53}">
      <dgm:prSet phldrT="[Text]" custT="1"/>
      <dgm:spPr>
        <a:solidFill>
          <a:schemeClr val="accent4"/>
        </a:solidFill>
      </dgm:spPr>
      <dgm:t>
        <a:bodyPr/>
        <a:lstStyle/>
        <a:p>
          <a:r>
            <a:rPr lang="lt-LT" sz="1200" dirty="0">
              <a:latin typeface="Times New Roman" panose="02020603050405020304" pitchFamily="18" charset="0"/>
              <a:cs typeface="Times New Roman" panose="02020603050405020304" pitchFamily="18" charset="0"/>
            </a:rPr>
            <a:t>Pirminis patikrinimas</a:t>
          </a:r>
          <a:endParaRPr lang="en-US" sz="1200" dirty="0">
            <a:latin typeface="Times New Roman" panose="02020603050405020304" pitchFamily="18" charset="0"/>
            <a:cs typeface="Times New Roman" panose="02020603050405020304" pitchFamily="18" charset="0"/>
          </a:endParaRPr>
        </a:p>
      </dgm:t>
    </dgm:pt>
    <dgm:pt modelId="{6B1D9695-E772-4663-B440-62D1DF8514FF}" type="parTrans" cxnId="{B54BA812-87A6-4465-9C28-AC40ED74A4C1}">
      <dgm:prSet/>
      <dgm:spPr/>
      <dgm:t>
        <a:bodyPr/>
        <a:lstStyle/>
        <a:p>
          <a:endParaRPr lang="en-US"/>
        </a:p>
      </dgm:t>
    </dgm:pt>
    <dgm:pt modelId="{DC430E51-37C5-4BAE-8C40-A8EA236FE278}" type="sibTrans" cxnId="{B54BA812-87A6-4465-9C28-AC40ED74A4C1}">
      <dgm:prSet/>
      <dgm:spPr/>
      <dgm:t>
        <a:bodyPr/>
        <a:lstStyle/>
        <a:p>
          <a:endParaRPr lang="en-US"/>
        </a:p>
      </dgm:t>
    </dgm:pt>
    <dgm:pt modelId="{41D1317A-3FF1-463D-A5C4-6F830B325066}">
      <dgm:prSet phldrT="[Text]" custT="1"/>
      <dgm:spPr/>
      <dgm:t>
        <a:bodyPr/>
        <a:lstStyle/>
        <a:p>
          <a:r>
            <a:rPr lang="lt-LT" sz="1200" dirty="0">
              <a:latin typeface="Times New Roman" panose="02020603050405020304" pitchFamily="18" charset="0"/>
              <a:cs typeface="Times New Roman" panose="02020603050405020304" pitchFamily="18" charset="0"/>
            </a:rPr>
            <a:t>B</a:t>
          </a:r>
          <a:r>
            <a:rPr lang="en-US" sz="1200" dirty="0" err="1">
              <a:latin typeface="Times New Roman" panose="02020603050405020304" pitchFamily="18" charset="0"/>
              <a:cs typeface="Times New Roman" panose="02020603050405020304" pitchFamily="18" charset="0"/>
            </a:rPr>
            <a:t>ylos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uždarymas</a:t>
          </a:r>
          <a:endParaRPr lang="en-US" sz="1200" dirty="0">
            <a:latin typeface="Times New Roman" panose="02020603050405020304" pitchFamily="18" charset="0"/>
            <a:cs typeface="Times New Roman" panose="02020603050405020304" pitchFamily="18" charset="0"/>
          </a:endParaRPr>
        </a:p>
      </dgm:t>
    </dgm:pt>
    <dgm:pt modelId="{A846C0D7-90BF-47C5-82E8-5CEA8FEF1C34}" type="parTrans" cxnId="{91915AC7-9F5B-465A-BEA8-A7A10EE403FB}">
      <dgm:prSet/>
      <dgm:spPr/>
      <dgm:t>
        <a:bodyPr/>
        <a:lstStyle/>
        <a:p>
          <a:endParaRPr lang="en-US"/>
        </a:p>
      </dgm:t>
    </dgm:pt>
    <dgm:pt modelId="{B32D8373-907D-4C27-8D7B-69216D9C062F}" type="sibTrans" cxnId="{91915AC7-9F5B-465A-BEA8-A7A10EE403FB}">
      <dgm:prSet/>
      <dgm:spPr/>
      <dgm:t>
        <a:bodyPr/>
        <a:lstStyle/>
        <a:p>
          <a:endParaRPr lang="en-US"/>
        </a:p>
      </dgm:t>
    </dgm:pt>
    <dgm:pt modelId="{FAC2E6D9-4F40-4A10-B966-DA5217C27916}">
      <dgm:prSet phldrT="[Text]" custT="1"/>
      <dgm:spPr>
        <a:solidFill>
          <a:srgbClr val="FF0000"/>
        </a:solidFill>
      </dgm:spPr>
      <dgm:t>
        <a:bodyPr/>
        <a:lstStyle/>
        <a:p>
          <a:r>
            <a:rPr lang="lt-LT" sz="1200" dirty="0">
              <a:latin typeface="Times New Roman" panose="02020603050405020304" pitchFamily="18" charset="0"/>
              <a:cs typeface="Times New Roman" panose="02020603050405020304" pitchFamily="18" charset="0"/>
            </a:rPr>
            <a:t>Išsamus vertinimas</a:t>
          </a:r>
          <a:endParaRPr lang="en-US" sz="1200" dirty="0">
            <a:latin typeface="Times New Roman" panose="02020603050405020304" pitchFamily="18" charset="0"/>
            <a:cs typeface="Times New Roman" panose="02020603050405020304" pitchFamily="18" charset="0"/>
          </a:endParaRPr>
        </a:p>
      </dgm:t>
    </dgm:pt>
    <dgm:pt modelId="{6C8C0502-3EA8-4129-AE41-03BD44AEC798}" type="parTrans" cxnId="{17980781-4CBF-4B47-8E43-2919548365D7}">
      <dgm:prSet/>
      <dgm:spPr/>
      <dgm:t>
        <a:bodyPr/>
        <a:lstStyle/>
        <a:p>
          <a:endParaRPr lang="en-US"/>
        </a:p>
      </dgm:t>
    </dgm:pt>
    <dgm:pt modelId="{D4E059BF-5EAF-404F-89F8-E2F597B764CD}" type="sibTrans" cxnId="{17980781-4CBF-4B47-8E43-2919548365D7}">
      <dgm:prSet/>
      <dgm:spPr/>
      <dgm:t>
        <a:bodyPr/>
        <a:lstStyle/>
        <a:p>
          <a:endParaRPr lang="en-US"/>
        </a:p>
      </dgm:t>
    </dgm:pt>
    <dgm:pt modelId="{4EE12571-358E-48DC-A798-84D7A6FF3545}">
      <dgm:prSet phldrT="[Text]" custT="1"/>
      <dgm:spPr/>
      <dgm:t>
        <a:bodyPr/>
        <a:lstStyle/>
        <a:p>
          <a:r>
            <a:rPr lang="lt-LT" sz="1200" dirty="0">
              <a:latin typeface="Times New Roman" panose="02020603050405020304" pitchFamily="18" charset="0"/>
              <a:cs typeface="Times New Roman" panose="02020603050405020304" pitchFamily="18" charset="0"/>
            </a:rPr>
            <a:t>Sprendimo priėmimas</a:t>
          </a:r>
          <a:endParaRPr lang="en-US" sz="1200" dirty="0">
            <a:latin typeface="Times New Roman" panose="02020603050405020304" pitchFamily="18" charset="0"/>
            <a:cs typeface="Times New Roman" panose="02020603050405020304" pitchFamily="18" charset="0"/>
          </a:endParaRPr>
        </a:p>
      </dgm:t>
    </dgm:pt>
    <dgm:pt modelId="{6B097CC3-398D-4C6F-B342-ECCECEB5418D}" type="parTrans" cxnId="{F20F9F29-E1F5-4B83-AA0B-028ED0CA75CE}">
      <dgm:prSet/>
      <dgm:spPr/>
      <dgm:t>
        <a:bodyPr/>
        <a:lstStyle/>
        <a:p>
          <a:endParaRPr lang="en-US"/>
        </a:p>
      </dgm:t>
    </dgm:pt>
    <dgm:pt modelId="{2B5B5D3E-E79A-4C91-A725-5E984ADB31C5}" type="sibTrans" cxnId="{F20F9F29-E1F5-4B83-AA0B-028ED0CA75CE}">
      <dgm:prSet/>
      <dgm:spPr/>
      <dgm:t>
        <a:bodyPr/>
        <a:lstStyle/>
        <a:p>
          <a:endParaRPr lang="en-US"/>
        </a:p>
      </dgm:t>
    </dgm:pt>
    <dgm:pt modelId="{6CBFD246-F854-4658-B158-D814D830EE27}" type="pres">
      <dgm:prSet presAssocID="{C2BE43E7-508F-4155-9F06-35B3C68BBD38}" presName="Name0" presStyleCnt="0">
        <dgm:presLayoutVars>
          <dgm:dir/>
          <dgm:resizeHandles val="exact"/>
        </dgm:presLayoutVars>
      </dgm:prSet>
      <dgm:spPr/>
    </dgm:pt>
    <dgm:pt modelId="{E357B8EE-B7EE-418D-BE80-35CA9FF23329}" type="pres">
      <dgm:prSet presAssocID="{0FD94840-CD43-46A0-B496-DD2F3D9993B0}" presName="parTxOnly" presStyleLbl="node1" presStyleIdx="0" presStyleCnt="6">
        <dgm:presLayoutVars>
          <dgm:bulletEnabled val="1"/>
        </dgm:presLayoutVars>
      </dgm:prSet>
      <dgm:spPr/>
    </dgm:pt>
    <dgm:pt modelId="{37B5CFFA-48C0-46B5-B682-C26E95A1730D}" type="pres">
      <dgm:prSet presAssocID="{6E922CA6-BBCE-4C73-878A-25F530A2757D}" presName="parSpace" presStyleCnt="0"/>
      <dgm:spPr/>
    </dgm:pt>
    <dgm:pt modelId="{D76245DB-50D9-4154-B55E-F67612EEBCAB}" type="pres">
      <dgm:prSet presAssocID="{0D77EA53-4AB7-498C-8DD6-FD528B3782A3}" presName="parTxOnly" presStyleLbl="node1" presStyleIdx="1" presStyleCnt="6" custLinFactNeighborX="10668" custLinFactNeighborY="1067">
        <dgm:presLayoutVars>
          <dgm:bulletEnabled val="1"/>
        </dgm:presLayoutVars>
      </dgm:prSet>
      <dgm:spPr/>
    </dgm:pt>
    <dgm:pt modelId="{AED9A4FA-0344-4257-9EA0-2DE2FD7DE095}" type="pres">
      <dgm:prSet presAssocID="{48AF5B42-1BA0-425E-90A6-747B65708414}" presName="parSpace" presStyleCnt="0"/>
      <dgm:spPr/>
    </dgm:pt>
    <dgm:pt modelId="{15DFD65A-AA0C-4C91-BF66-074C57542768}" type="pres">
      <dgm:prSet presAssocID="{E680D3C7-F25C-4DE5-AB42-7ED25B4A7A53}" presName="parTxOnly" presStyleLbl="node1" presStyleIdx="2" presStyleCnt="6">
        <dgm:presLayoutVars>
          <dgm:bulletEnabled val="1"/>
        </dgm:presLayoutVars>
      </dgm:prSet>
      <dgm:spPr/>
    </dgm:pt>
    <dgm:pt modelId="{D70C7B32-8D52-4A09-9FFB-1AB33BD1513C}" type="pres">
      <dgm:prSet presAssocID="{DC430E51-37C5-4BAE-8C40-A8EA236FE278}" presName="parSpace" presStyleCnt="0"/>
      <dgm:spPr/>
    </dgm:pt>
    <dgm:pt modelId="{F7E7FCE4-9ED8-48F8-9733-0338E2556D74}" type="pres">
      <dgm:prSet presAssocID="{FAC2E6D9-4F40-4A10-B966-DA5217C27916}" presName="parTxOnly" presStyleLbl="node1" presStyleIdx="3" presStyleCnt="6">
        <dgm:presLayoutVars>
          <dgm:bulletEnabled val="1"/>
        </dgm:presLayoutVars>
      </dgm:prSet>
      <dgm:spPr/>
    </dgm:pt>
    <dgm:pt modelId="{9A9B7F34-9773-410B-9821-2C1D9B2D6D71}" type="pres">
      <dgm:prSet presAssocID="{D4E059BF-5EAF-404F-89F8-E2F597B764CD}" presName="parSpace" presStyleCnt="0"/>
      <dgm:spPr/>
    </dgm:pt>
    <dgm:pt modelId="{74425B80-A5EF-42C4-B028-F41E0D932069}" type="pres">
      <dgm:prSet presAssocID="{4EE12571-358E-48DC-A798-84D7A6FF3545}" presName="parTxOnly" presStyleLbl="node1" presStyleIdx="4" presStyleCnt="6">
        <dgm:presLayoutVars>
          <dgm:bulletEnabled val="1"/>
        </dgm:presLayoutVars>
      </dgm:prSet>
      <dgm:spPr/>
    </dgm:pt>
    <dgm:pt modelId="{F21BE82A-7205-45C8-8FF1-8090E4F960F9}" type="pres">
      <dgm:prSet presAssocID="{2B5B5D3E-E79A-4C91-A725-5E984ADB31C5}" presName="parSpace" presStyleCnt="0"/>
      <dgm:spPr/>
    </dgm:pt>
    <dgm:pt modelId="{A2AA8915-2E6F-4DD8-97A3-AD236BF314F1}" type="pres">
      <dgm:prSet presAssocID="{41D1317A-3FF1-463D-A5C4-6F830B325066}" presName="parTxOnly" presStyleLbl="node1" presStyleIdx="5" presStyleCnt="6">
        <dgm:presLayoutVars>
          <dgm:bulletEnabled val="1"/>
        </dgm:presLayoutVars>
      </dgm:prSet>
      <dgm:spPr/>
    </dgm:pt>
  </dgm:ptLst>
  <dgm:cxnLst>
    <dgm:cxn modelId="{5A03B80F-83EB-4468-917F-31813FE331CA}" type="presOf" srcId="{41D1317A-3FF1-463D-A5C4-6F830B325066}" destId="{A2AA8915-2E6F-4DD8-97A3-AD236BF314F1}" srcOrd="0" destOrd="0" presId="urn:microsoft.com/office/officeart/2005/8/layout/hChevron3"/>
    <dgm:cxn modelId="{B54BA812-87A6-4465-9C28-AC40ED74A4C1}" srcId="{C2BE43E7-508F-4155-9F06-35B3C68BBD38}" destId="{E680D3C7-F25C-4DE5-AB42-7ED25B4A7A53}" srcOrd="2" destOrd="0" parTransId="{6B1D9695-E772-4663-B440-62D1DF8514FF}" sibTransId="{DC430E51-37C5-4BAE-8C40-A8EA236FE278}"/>
    <dgm:cxn modelId="{F20F9F29-E1F5-4B83-AA0B-028ED0CA75CE}" srcId="{C2BE43E7-508F-4155-9F06-35B3C68BBD38}" destId="{4EE12571-358E-48DC-A798-84D7A6FF3545}" srcOrd="4" destOrd="0" parTransId="{6B097CC3-398D-4C6F-B342-ECCECEB5418D}" sibTransId="{2B5B5D3E-E79A-4C91-A725-5E984ADB31C5}"/>
    <dgm:cxn modelId="{1B2ADF5C-1748-4D74-BA37-0792706EEE5D}" srcId="{C2BE43E7-508F-4155-9F06-35B3C68BBD38}" destId="{0FD94840-CD43-46A0-B496-DD2F3D9993B0}" srcOrd="0" destOrd="0" parTransId="{7D6055E0-004E-40A8-B574-7F8C671873F0}" sibTransId="{6E922CA6-BBCE-4C73-878A-25F530A2757D}"/>
    <dgm:cxn modelId="{F49A0A5D-8C9E-42C5-B314-DDA461E39EE8}" type="presOf" srcId="{4EE12571-358E-48DC-A798-84D7A6FF3545}" destId="{74425B80-A5EF-42C4-B028-F41E0D932069}" srcOrd="0" destOrd="0" presId="urn:microsoft.com/office/officeart/2005/8/layout/hChevron3"/>
    <dgm:cxn modelId="{7FA5B85D-2B2A-489A-8BB8-B80A94235347}" type="presOf" srcId="{0FD94840-CD43-46A0-B496-DD2F3D9993B0}" destId="{E357B8EE-B7EE-418D-BE80-35CA9FF23329}" srcOrd="0" destOrd="0" presId="urn:microsoft.com/office/officeart/2005/8/layout/hChevron3"/>
    <dgm:cxn modelId="{44F25F5E-059E-4E25-8E8E-A804266F1F6D}" type="presOf" srcId="{FAC2E6D9-4F40-4A10-B966-DA5217C27916}" destId="{F7E7FCE4-9ED8-48F8-9733-0338E2556D74}" srcOrd="0" destOrd="0" presId="urn:microsoft.com/office/officeart/2005/8/layout/hChevron3"/>
    <dgm:cxn modelId="{3BAF4F67-70EB-4C55-920F-76AEF00DC9D8}" type="presOf" srcId="{0D77EA53-4AB7-498C-8DD6-FD528B3782A3}" destId="{D76245DB-50D9-4154-B55E-F67612EEBCAB}" srcOrd="0" destOrd="0" presId="urn:microsoft.com/office/officeart/2005/8/layout/hChevron3"/>
    <dgm:cxn modelId="{139CF275-83A8-495B-A90E-DEA36BBA2579}" type="presOf" srcId="{C2BE43E7-508F-4155-9F06-35B3C68BBD38}" destId="{6CBFD246-F854-4658-B158-D814D830EE27}" srcOrd="0" destOrd="0" presId="urn:microsoft.com/office/officeart/2005/8/layout/hChevron3"/>
    <dgm:cxn modelId="{17980781-4CBF-4B47-8E43-2919548365D7}" srcId="{C2BE43E7-508F-4155-9F06-35B3C68BBD38}" destId="{FAC2E6D9-4F40-4A10-B966-DA5217C27916}" srcOrd="3" destOrd="0" parTransId="{6C8C0502-3EA8-4129-AE41-03BD44AEC798}" sibTransId="{D4E059BF-5EAF-404F-89F8-E2F597B764CD}"/>
    <dgm:cxn modelId="{C6DCBC82-C2E9-47D2-8338-C3D52434DF5E}" srcId="{C2BE43E7-508F-4155-9F06-35B3C68BBD38}" destId="{0D77EA53-4AB7-498C-8DD6-FD528B3782A3}" srcOrd="1" destOrd="0" parTransId="{23A0DC74-7312-4851-B560-379777FE8523}" sibTransId="{48AF5B42-1BA0-425E-90A6-747B65708414}"/>
    <dgm:cxn modelId="{724CAB8F-727D-4298-ACCE-8FA5C0EC901D}" type="presOf" srcId="{E680D3C7-F25C-4DE5-AB42-7ED25B4A7A53}" destId="{15DFD65A-AA0C-4C91-BF66-074C57542768}" srcOrd="0" destOrd="0" presId="urn:microsoft.com/office/officeart/2005/8/layout/hChevron3"/>
    <dgm:cxn modelId="{91915AC7-9F5B-465A-BEA8-A7A10EE403FB}" srcId="{C2BE43E7-508F-4155-9F06-35B3C68BBD38}" destId="{41D1317A-3FF1-463D-A5C4-6F830B325066}" srcOrd="5" destOrd="0" parTransId="{A846C0D7-90BF-47C5-82E8-5CEA8FEF1C34}" sibTransId="{B32D8373-907D-4C27-8D7B-69216D9C062F}"/>
    <dgm:cxn modelId="{4C47461B-61FC-43ED-AA7D-0E9BD205AE17}" type="presParOf" srcId="{6CBFD246-F854-4658-B158-D814D830EE27}" destId="{E357B8EE-B7EE-418D-BE80-35CA9FF23329}" srcOrd="0" destOrd="0" presId="urn:microsoft.com/office/officeart/2005/8/layout/hChevron3"/>
    <dgm:cxn modelId="{8F3B4592-DA89-4D48-9D96-67C0221BDE0C}" type="presParOf" srcId="{6CBFD246-F854-4658-B158-D814D830EE27}" destId="{37B5CFFA-48C0-46B5-B682-C26E95A1730D}" srcOrd="1" destOrd="0" presId="urn:microsoft.com/office/officeart/2005/8/layout/hChevron3"/>
    <dgm:cxn modelId="{198017C5-E74B-4629-9B93-18FF13A5C6C3}" type="presParOf" srcId="{6CBFD246-F854-4658-B158-D814D830EE27}" destId="{D76245DB-50D9-4154-B55E-F67612EEBCAB}" srcOrd="2" destOrd="0" presId="urn:microsoft.com/office/officeart/2005/8/layout/hChevron3"/>
    <dgm:cxn modelId="{6320F06C-6413-456C-9547-2E7744CDC311}" type="presParOf" srcId="{6CBFD246-F854-4658-B158-D814D830EE27}" destId="{AED9A4FA-0344-4257-9EA0-2DE2FD7DE095}" srcOrd="3" destOrd="0" presId="urn:microsoft.com/office/officeart/2005/8/layout/hChevron3"/>
    <dgm:cxn modelId="{5F2E0207-70A0-4C2D-9FAA-4526A81DC3C2}" type="presParOf" srcId="{6CBFD246-F854-4658-B158-D814D830EE27}" destId="{15DFD65A-AA0C-4C91-BF66-074C57542768}" srcOrd="4" destOrd="0" presId="urn:microsoft.com/office/officeart/2005/8/layout/hChevron3"/>
    <dgm:cxn modelId="{08AEF6A6-D3E1-423F-A9F2-D36808BED880}" type="presParOf" srcId="{6CBFD246-F854-4658-B158-D814D830EE27}" destId="{D70C7B32-8D52-4A09-9FFB-1AB33BD1513C}" srcOrd="5" destOrd="0" presId="urn:microsoft.com/office/officeart/2005/8/layout/hChevron3"/>
    <dgm:cxn modelId="{13349254-8475-4FCE-9AA0-C989757240C7}" type="presParOf" srcId="{6CBFD246-F854-4658-B158-D814D830EE27}" destId="{F7E7FCE4-9ED8-48F8-9733-0338E2556D74}" srcOrd="6" destOrd="0" presId="urn:microsoft.com/office/officeart/2005/8/layout/hChevron3"/>
    <dgm:cxn modelId="{F9F27E9E-FCDC-4926-A20B-0FC52A9B7435}" type="presParOf" srcId="{6CBFD246-F854-4658-B158-D814D830EE27}" destId="{9A9B7F34-9773-410B-9821-2C1D9B2D6D71}" srcOrd="7" destOrd="0" presId="urn:microsoft.com/office/officeart/2005/8/layout/hChevron3"/>
    <dgm:cxn modelId="{3A062B91-0854-4A89-86B7-C3CA91CD0568}" type="presParOf" srcId="{6CBFD246-F854-4658-B158-D814D830EE27}" destId="{74425B80-A5EF-42C4-B028-F41E0D932069}" srcOrd="8" destOrd="0" presId="urn:microsoft.com/office/officeart/2005/8/layout/hChevron3"/>
    <dgm:cxn modelId="{718ACAAE-1AEC-4435-9291-E5F35715A1CF}" type="presParOf" srcId="{6CBFD246-F854-4658-B158-D814D830EE27}" destId="{F21BE82A-7205-45C8-8FF1-8090E4F960F9}" srcOrd="9" destOrd="0" presId="urn:microsoft.com/office/officeart/2005/8/layout/hChevron3"/>
    <dgm:cxn modelId="{D72B9D3C-2979-47A6-8952-78B00AB586F2}" type="presParOf" srcId="{6CBFD246-F854-4658-B158-D814D830EE27}" destId="{A2AA8915-2E6F-4DD8-97A3-AD236BF314F1}"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2BE43E7-508F-4155-9F06-35B3C68BBD38}" type="doc">
      <dgm:prSet loTypeId="urn:microsoft.com/office/officeart/2005/8/layout/hChevron3" loCatId="process" qsTypeId="urn:microsoft.com/office/officeart/2005/8/quickstyle/simple2" qsCatId="simple" csTypeId="urn:microsoft.com/office/officeart/2005/8/colors/colorful1" csCatId="colorful" phldr="1"/>
      <dgm:spPr/>
    </dgm:pt>
    <dgm:pt modelId="{0FD94840-CD43-46A0-B496-DD2F3D9993B0}">
      <dgm:prSet phldrT="[Text]" custT="1"/>
      <dgm:spPr>
        <a:solidFill>
          <a:schemeClr val="accent2"/>
        </a:solidFill>
      </dgm:spPr>
      <dgm:t>
        <a:bodyPr/>
        <a:lstStyle/>
        <a:p>
          <a:r>
            <a:rPr lang="lt-LT" sz="1200" dirty="0">
              <a:latin typeface="Times New Roman" panose="02020603050405020304" pitchFamily="18" charset="0"/>
              <a:cs typeface="Times New Roman" panose="02020603050405020304" pitchFamily="18" charset="0"/>
            </a:rPr>
            <a:t>Išankstinis bendradarbiavimas (neprivaloma)</a:t>
          </a:r>
          <a:endParaRPr lang="en-US" sz="1200" dirty="0">
            <a:latin typeface="Times New Roman" panose="02020603050405020304" pitchFamily="18" charset="0"/>
            <a:cs typeface="Times New Roman" panose="02020603050405020304" pitchFamily="18" charset="0"/>
          </a:endParaRPr>
        </a:p>
      </dgm:t>
    </dgm:pt>
    <dgm:pt modelId="{7D6055E0-004E-40A8-B574-7F8C671873F0}" type="parTrans" cxnId="{1B2ADF5C-1748-4D74-BA37-0792706EEE5D}">
      <dgm:prSet/>
      <dgm:spPr/>
      <dgm:t>
        <a:bodyPr/>
        <a:lstStyle/>
        <a:p>
          <a:endParaRPr lang="en-US"/>
        </a:p>
      </dgm:t>
    </dgm:pt>
    <dgm:pt modelId="{6E922CA6-BBCE-4C73-878A-25F530A2757D}" type="sibTrans" cxnId="{1B2ADF5C-1748-4D74-BA37-0792706EEE5D}">
      <dgm:prSet/>
      <dgm:spPr/>
      <dgm:t>
        <a:bodyPr/>
        <a:lstStyle/>
        <a:p>
          <a:endParaRPr lang="en-US"/>
        </a:p>
      </dgm:t>
    </dgm:pt>
    <dgm:pt modelId="{0D77EA53-4AB7-498C-8DD6-FD528B3782A3}">
      <dgm:prSet phldrT="[Text]" custT="1"/>
      <dgm:spPr>
        <a:solidFill>
          <a:schemeClr val="accent3"/>
        </a:solidFill>
      </dgm:spPr>
      <dgm:t>
        <a:bodyPr/>
        <a:lstStyle/>
        <a:p>
          <a:r>
            <a:rPr lang="lt-LT" sz="1200" dirty="0">
              <a:latin typeface="Times New Roman" panose="02020603050405020304" pitchFamily="18" charset="0"/>
              <a:cs typeface="Times New Roman" panose="02020603050405020304" pitchFamily="18" charset="0"/>
            </a:rPr>
            <a:t>Paraiškos gavimas</a:t>
          </a:r>
          <a:endParaRPr lang="en-US" sz="1200" dirty="0">
            <a:latin typeface="Times New Roman" panose="02020603050405020304" pitchFamily="18" charset="0"/>
            <a:cs typeface="Times New Roman" panose="02020603050405020304" pitchFamily="18" charset="0"/>
          </a:endParaRPr>
        </a:p>
      </dgm:t>
    </dgm:pt>
    <dgm:pt modelId="{23A0DC74-7312-4851-B560-379777FE8523}" type="parTrans" cxnId="{C6DCBC82-C2E9-47D2-8338-C3D52434DF5E}">
      <dgm:prSet/>
      <dgm:spPr/>
      <dgm:t>
        <a:bodyPr/>
        <a:lstStyle/>
        <a:p>
          <a:endParaRPr lang="en-US"/>
        </a:p>
      </dgm:t>
    </dgm:pt>
    <dgm:pt modelId="{48AF5B42-1BA0-425E-90A6-747B65708414}" type="sibTrans" cxnId="{C6DCBC82-C2E9-47D2-8338-C3D52434DF5E}">
      <dgm:prSet/>
      <dgm:spPr/>
      <dgm:t>
        <a:bodyPr/>
        <a:lstStyle/>
        <a:p>
          <a:endParaRPr lang="en-US"/>
        </a:p>
      </dgm:t>
    </dgm:pt>
    <dgm:pt modelId="{E680D3C7-F25C-4DE5-AB42-7ED25B4A7A53}">
      <dgm:prSet phldrT="[Text]" custT="1"/>
      <dgm:spPr>
        <a:solidFill>
          <a:schemeClr val="accent4"/>
        </a:solidFill>
      </dgm:spPr>
      <dgm:t>
        <a:bodyPr/>
        <a:lstStyle/>
        <a:p>
          <a:r>
            <a:rPr lang="lt-LT" sz="1200" dirty="0">
              <a:latin typeface="Times New Roman" panose="02020603050405020304" pitchFamily="18" charset="0"/>
              <a:cs typeface="Times New Roman" panose="02020603050405020304" pitchFamily="18" charset="0"/>
            </a:rPr>
            <a:t>Pirminis patikrinimas</a:t>
          </a:r>
          <a:endParaRPr lang="en-US" sz="1200" dirty="0">
            <a:latin typeface="Times New Roman" panose="02020603050405020304" pitchFamily="18" charset="0"/>
            <a:cs typeface="Times New Roman" panose="02020603050405020304" pitchFamily="18" charset="0"/>
          </a:endParaRPr>
        </a:p>
      </dgm:t>
    </dgm:pt>
    <dgm:pt modelId="{6B1D9695-E772-4663-B440-62D1DF8514FF}" type="parTrans" cxnId="{B54BA812-87A6-4465-9C28-AC40ED74A4C1}">
      <dgm:prSet/>
      <dgm:spPr/>
      <dgm:t>
        <a:bodyPr/>
        <a:lstStyle/>
        <a:p>
          <a:endParaRPr lang="en-US"/>
        </a:p>
      </dgm:t>
    </dgm:pt>
    <dgm:pt modelId="{DC430E51-37C5-4BAE-8C40-A8EA236FE278}" type="sibTrans" cxnId="{B54BA812-87A6-4465-9C28-AC40ED74A4C1}">
      <dgm:prSet/>
      <dgm:spPr/>
      <dgm:t>
        <a:bodyPr/>
        <a:lstStyle/>
        <a:p>
          <a:endParaRPr lang="en-US"/>
        </a:p>
      </dgm:t>
    </dgm:pt>
    <dgm:pt modelId="{41D1317A-3FF1-463D-A5C4-6F830B325066}">
      <dgm:prSet phldrT="[Text]" custT="1"/>
      <dgm:spPr/>
      <dgm:t>
        <a:bodyPr/>
        <a:lstStyle/>
        <a:p>
          <a:r>
            <a:rPr lang="lt-LT" sz="1200" dirty="0">
              <a:latin typeface="Times New Roman" panose="02020603050405020304" pitchFamily="18" charset="0"/>
              <a:cs typeface="Times New Roman" panose="02020603050405020304" pitchFamily="18" charset="0"/>
            </a:rPr>
            <a:t>B</a:t>
          </a:r>
          <a:r>
            <a:rPr lang="en-US" sz="1200" dirty="0" err="1">
              <a:latin typeface="Times New Roman" panose="02020603050405020304" pitchFamily="18" charset="0"/>
              <a:cs typeface="Times New Roman" panose="02020603050405020304" pitchFamily="18" charset="0"/>
            </a:rPr>
            <a:t>ylos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uždarymas</a:t>
          </a:r>
          <a:endParaRPr lang="en-US" sz="1200" dirty="0">
            <a:latin typeface="Times New Roman" panose="02020603050405020304" pitchFamily="18" charset="0"/>
            <a:cs typeface="Times New Roman" panose="02020603050405020304" pitchFamily="18" charset="0"/>
          </a:endParaRPr>
        </a:p>
      </dgm:t>
    </dgm:pt>
    <dgm:pt modelId="{A846C0D7-90BF-47C5-82E8-5CEA8FEF1C34}" type="parTrans" cxnId="{91915AC7-9F5B-465A-BEA8-A7A10EE403FB}">
      <dgm:prSet/>
      <dgm:spPr/>
      <dgm:t>
        <a:bodyPr/>
        <a:lstStyle/>
        <a:p>
          <a:endParaRPr lang="en-US"/>
        </a:p>
      </dgm:t>
    </dgm:pt>
    <dgm:pt modelId="{B32D8373-907D-4C27-8D7B-69216D9C062F}" type="sibTrans" cxnId="{91915AC7-9F5B-465A-BEA8-A7A10EE403FB}">
      <dgm:prSet/>
      <dgm:spPr/>
      <dgm:t>
        <a:bodyPr/>
        <a:lstStyle/>
        <a:p>
          <a:endParaRPr lang="en-US"/>
        </a:p>
      </dgm:t>
    </dgm:pt>
    <dgm:pt modelId="{FAC2E6D9-4F40-4A10-B966-DA5217C27916}">
      <dgm:prSet phldrT="[Text]" custT="1"/>
      <dgm:spPr>
        <a:solidFill>
          <a:srgbClr val="FF0000"/>
        </a:solidFill>
      </dgm:spPr>
      <dgm:t>
        <a:bodyPr/>
        <a:lstStyle/>
        <a:p>
          <a:r>
            <a:rPr lang="lt-LT" sz="1200" dirty="0">
              <a:latin typeface="Times New Roman" panose="02020603050405020304" pitchFamily="18" charset="0"/>
              <a:cs typeface="Times New Roman" panose="02020603050405020304" pitchFamily="18" charset="0"/>
            </a:rPr>
            <a:t>Išsamus vertinimas</a:t>
          </a:r>
          <a:endParaRPr lang="en-US" sz="1200" dirty="0">
            <a:latin typeface="Times New Roman" panose="02020603050405020304" pitchFamily="18" charset="0"/>
            <a:cs typeface="Times New Roman" panose="02020603050405020304" pitchFamily="18" charset="0"/>
          </a:endParaRPr>
        </a:p>
      </dgm:t>
    </dgm:pt>
    <dgm:pt modelId="{6C8C0502-3EA8-4129-AE41-03BD44AEC798}" type="parTrans" cxnId="{17980781-4CBF-4B47-8E43-2919548365D7}">
      <dgm:prSet/>
      <dgm:spPr/>
      <dgm:t>
        <a:bodyPr/>
        <a:lstStyle/>
        <a:p>
          <a:endParaRPr lang="en-US"/>
        </a:p>
      </dgm:t>
    </dgm:pt>
    <dgm:pt modelId="{D4E059BF-5EAF-404F-89F8-E2F597B764CD}" type="sibTrans" cxnId="{17980781-4CBF-4B47-8E43-2919548365D7}">
      <dgm:prSet/>
      <dgm:spPr/>
      <dgm:t>
        <a:bodyPr/>
        <a:lstStyle/>
        <a:p>
          <a:endParaRPr lang="en-US"/>
        </a:p>
      </dgm:t>
    </dgm:pt>
    <dgm:pt modelId="{4EE12571-358E-48DC-A798-84D7A6FF3545}">
      <dgm:prSet phldrT="[Text]" custT="1"/>
      <dgm:spPr/>
      <dgm:t>
        <a:bodyPr/>
        <a:lstStyle/>
        <a:p>
          <a:r>
            <a:rPr lang="lt-LT" sz="1200" dirty="0">
              <a:latin typeface="Times New Roman" panose="02020603050405020304" pitchFamily="18" charset="0"/>
              <a:cs typeface="Times New Roman" panose="02020603050405020304" pitchFamily="18" charset="0"/>
            </a:rPr>
            <a:t>Sprendimo priėmimas</a:t>
          </a:r>
          <a:endParaRPr lang="en-US" sz="1200" dirty="0">
            <a:latin typeface="Times New Roman" panose="02020603050405020304" pitchFamily="18" charset="0"/>
            <a:cs typeface="Times New Roman" panose="02020603050405020304" pitchFamily="18" charset="0"/>
          </a:endParaRPr>
        </a:p>
      </dgm:t>
    </dgm:pt>
    <dgm:pt modelId="{6B097CC3-398D-4C6F-B342-ECCECEB5418D}" type="parTrans" cxnId="{F20F9F29-E1F5-4B83-AA0B-028ED0CA75CE}">
      <dgm:prSet/>
      <dgm:spPr/>
      <dgm:t>
        <a:bodyPr/>
        <a:lstStyle/>
        <a:p>
          <a:endParaRPr lang="en-US"/>
        </a:p>
      </dgm:t>
    </dgm:pt>
    <dgm:pt modelId="{2B5B5D3E-E79A-4C91-A725-5E984ADB31C5}" type="sibTrans" cxnId="{F20F9F29-E1F5-4B83-AA0B-028ED0CA75CE}">
      <dgm:prSet/>
      <dgm:spPr/>
      <dgm:t>
        <a:bodyPr/>
        <a:lstStyle/>
        <a:p>
          <a:endParaRPr lang="en-US"/>
        </a:p>
      </dgm:t>
    </dgm:pt>
    <dgm:pt modelId="{6CBFD246-F854-4658-B158-D814D830EE27}" type="pres">
      <dgm:prSet presAssocID="{C2BE43E7-508F-4155-9F06-35B3C68BBD38}" presName="Name0" presStyleCnt="0">
        <dgm:presLayoutVars>
          <dgm:dir/>
          <dgm:resizeHandles val="exact"/>
        </dgm:presLayoutVars>
      </dgm:prSet>
      <dgm:spPr/>
    </dgm:pt>
    <dgm:pt modelId="{E357B8EE-B7EE-418D-BE80-35CA9FF23329}" type="pres">
      <dgm:prSet presAssocID="{0FD94840-CD43-46A0-B496-DD2F3D9993B0}" presName="parTxOnly" presStyleLbl="node1" presStyleIdx="0" presStyleCnt="6">
        <dgm:presLayoutVars>
          <dgm:bulletEnabled val="1"/>
        </dgm:presLayoutVars>
      </dgm:prSet>
      <dgm:spPr/>
    </dgm:pt>
    <dgm:pt modelId="{37B5CFFA-48C0-46B5-B682-C26E95A1730D}" type="pres">
      <dgm:prSet presAssocID="{6E922CA6-BBCE-4C73-878A-25F530A2757D}" presName="parSpace" presStyleCnt="0"/>
      <dgm:spPr/>
    </dgm:pt>
    <dgm:pt modelId="{D76245DB-50D9-4154-B55E-F67612EEBCAB}" type="pres">
      <dgm:prSet presAssocID="{0D77EA53-4AB7-498C-8DD6-FD528B3782A3}" presName="parTxOnly" presStyleLbl="node1" presStyleIdx="1" presStyleCnt="6" custLinFactNeighborX="10668" custLinFactNeighborY="1067">
        <dgm:presLayoutVars>
          <dgm:bulletEnabled val="1"/>
        </dgm:presLayoutVars>
      </dgm:prSet>
      <dgm:spPr/>
    </dgm:pt>
    <dgm:pt modelId="{AED9A4FA-0344-4257-9EA0-2DE2FD7DE095}" type="pres">
      <dgm:prSet presAssocID="{48AF5B42-1BA0-425E-90A6-747B65708414}" presName="parSpace" presStyleCnt="0"/>
      <dgm:spPr/>
    </dgm:pt>
    <dgm:pt modelId="{15DFD65A-AA0C-4C91-BF66-074C57542768}" type="pres">
      <dgm:prSet presAssocID="{E680D3C7-F25C-4DE5-AB42-7ED25B4A7A53}" presName="parTxOnly" presStyleLbl="node1" presStyleIdx="2" presStyleCnt="6">
        <dgm:presLayoutVars>
          <dgm:bulletEnabled val="1"/>
        </dgm:presLayoutVars>
      </dgm:prSet>
      <dgm:spPr/>
    </dgm:pt>
    <dgm:pt modelId="{D70C7B32-8D52-4A09-9FFB-1AB33BD1513C}" type="pres">
      <dgm:prSet presAssocID="{DC430E51-37C5-4BAE-8C40-A8EA236FE278}" presName="parSpace" presStyleCnt="0"/>
      <dgm:spPr/>
    </dgm:pt>
    <dgm:pt modelId="{F7E7FCE4-9ED8-48F8-9733-0338E2556D74}" type="pres">
      <dgm:prSet presAssocID="{FAC2E6D9-4F40-4A10-B966-DA5217C27916}" presName="parTxOnly" presStyleLbl="node1" presStyleIdx="3" presStyleCnt="6">
        <dgm:presLayoutVars>
          <dgm:bulletEnabled val="1"/>
        </dgm:presLayoutVars>
      </dgm:prSet>
      <dgm:spPr/>
    </dgm:pt>
    <dgm:pt modelId="{9A9B7F34-9773-410B-9821-2C1D9B2D6D71}" type="pres">
      <dgm:prSet presAssocID="{D4E059BF-5EAF-404F-89F8-E2F597B764CD}" presName="parSpace" presStyleCnt="0"/>
      <dgm:spPr/>
    </dgm:pt>
    <dgm:pt modelId="{74425B80-A5EF-42C4-B028-F41E0D932069}" type="pres">
      <dgm:prSet presAssocID="{4EE12571-358E-48DC-A798-84D7A6FF3545}" presName="parTxOnly" presStyleLbl="node1" presStyleIdx="4" presStyleCnt="6">
        <dgm:presLayoutVars>
          <dgm:bulletEnabled val="1"/>
        </dgm:presLayoutVars>
      </dgm:prSet>
      <dgm:spPr/>
    </dgm:pt>
    <dgm:pt modelId="{F21BE82A-7205-45C8-8FF1-8090E4F960F9}" type="pres">
      <dgm:prSet presAssocID="{2B5B5D3E-E79A-4C91-A725-5E984ADB31C5}" presName="parSpace" presStyleCnt="0"/>
      <dgm:spPr/>
    </dgm:pt>
    <dgm:pt modelId="{A2AA8915-2E6F-4DD8-97A3-AD236BF314F1}" type="pres">
      <dgm:prSet presAssocID="{41D1317A-3FF1-463D-A5C4-6F830B325066}" presName="parTxOnly" presStyleLbl="node1" presStyleIdx="5" presStyleCnt="6">
        <dgm:presLayoutVars>
          <dgm:bulletEnabled val="1"/>
        </dgm:presLayoutVars>
      </dgm:prSet>
      <dgm:spPr/>
    </dgm:pt>
  </dgm:ptLst>
  <dgm:cxnLst>
    <dgm:cxn modelId="{5A03B80F-83EB-4468-917F-31813FE331CA}" type="presOf" srcId="{41D1317A-3FF1-463D-A5C4-6F830B325066}" destId="{A2AA8915-2E6F-4DD8-97A3-AD236BF314F1}" srcOrd="0" destOrd="0" presId="urn:microsoft.com/office/officeart/2005/8/layout/hChevron3"/>
    <dgm:cxn modelId="{B54BA812-87A6-4465-9C28-AC40ED74A4C1}" srcId="{C2BE43E7-508F-4155-9F06-35B3C68BBD38}" destId="{E680D3C7-F25C-4DE5-AB42-7ED25B4A7A53}" srcOrd="2" destOrd="0" parTransId="{6B1D9695-E772-4663-B440-62D1DF8514FF}" sibTransId="{DC430E51-37C5-4BAE-8C40-A8EA236FE278}"/>
    <dgm:cxn modelId="{F20F9F29-E1F5-4B83-AA0B-028ED0CA75CE}" srcId="{C2BE43E7-508F-4155-9F06-35B3C68BBD38}" destId="{4EE12571-358E-48DC-A798-84D7A6FF3545}" srcOrd="4" destOrd="0" parTransId="{6B097CC3-398D-4C6F-B342-ECCECEB5418D}" sibTransId="{2B5B5D3E-E79A-4C91-A725-5E984ADB31C5}"/>
    <dgm:cxn modelId="{1B2ADF5C-1748-4D74-BA37-0792706EEE5D}" srcId="{C2BE43E7-508F-4155-9F06-35B3C68BBD38}" destId="{0FD94840-CD43-46A0-B496-DD2F3D9993B0}" srcOrd="0" destOrd="0" parTransId="{7D6055E0-004E-40A8-B574-7F8C671873F0}" sibTransId="{6E922CA6-BBCE-4C73-878A-25F530A2757D}"/>
    <dgm:cxn modelId="{F49A0A5D-8C9E-42C5-B314-DDA461E39EE8}" type="presOf" srcId="{4EE12571-358E-48DC-A798-84D7A6FF3545}" destId="{74425B80-A5EF-42C4-B028-F41E0D932069}" srcOrd="0" destOrd="0" presId="urn:microsoft.com/office/officeart/2005/8/layout/hChevron3"/>
    <dgm:cxn modelId="{7FA5B85D-2B2A-489A-8BB8-B80A94235347}" type="presOf" srcId="{0FD94840-CD43-46A0-B496-DD2F3D9993B0}" destId="{E357B8EE-B7EE-418D-BE80-35CA9FF23329}" srcOrd="0" destOrd="0" presId="urn:microsoft.com/office/officeart/2005/8/layout/hChevron3"/>
    <dgm:cxn modelId="{44F25F5E-059E-4E25-8E8E-A804266F1F6D}" type="presOf" srcId="{FAC2E6D9-4F40-4A10-B966-DA5217C27916}" destId="{F7E7FCE4-9ED8-48F8-9733-0338E2556D74}" srcOrd="0" destOrd="0" presId="urn:microsoft.com/office/officeart/2005/8/layout/hChevron3"/>
    <dgm:cxn modelId="{3BAF4F67-70EB-4C55-920F-76AEF00DC9D8}" type="presOf" srcId="{0D77EA53-4AB7-498C-8DD6-FD528B3782A3}" destId="{D76245DB-50D9-4154-B55E-F67612EEBCAB}" srcOrd="0" destOrd="0" presId="urn:microsoft.com/office/officeart/2005/8/layout/hChevron3"/>
    <dgm:cxn modelId="{139CF275-83A8-495B-A90E-DEA36BBA2579}" type="presOf" srcId="{C2BE43E7-508F-4155-9F06-35B3C68BBD38}" destId="{6CBFD246-F854-4658-B158-D814D830EE27}" srcOrd="0" destOrd="0" presId="urn:microsoft.com/office/officeart/2005/8/layout/hChevron3"/>
    <dgm:cxn modelId="{17980781-4CBF-4B47-8E43-2919548365D7}" srcId="{C2BE43E7-508F-4155-9F06-35B3C68BBD38}" destId="{FAC2E6D9-4F40-4A10-B966-DA5217C27916}" srcOrd="3" destOrd="0" parTransId="{6C8C0502-3EA8-4129-AE41-03BD44AEC798}" sibTransId="{D4E059BF-5EAF-404F-89F8-E2F597B764CD}"/>
    <dgm:cxn modelId="{C6DCBC82-C2E9-47D2-8338-C3D52434DF5E}" srcId="{C2BE43E7-508F-4155-9F06-35B3C68BBD38}" destId="{0D77EA53-4AB7-498C-8DD6-FD528B3782A3}" srcOrd="1" destOrd="0" parTransId="{23A0DC74-7312-4851-B560-379777FE8523}" sibTransId="{48AF5B42-1BA0-425E-90A6-747B65708414}"/>
    <dgm:cxn modelId="{724CAB8F-727D-4298-ACCE-8FA5C0EC901D}" type="presOf" srcId="{E680D3C7-F25C-4DE5-AB42-7ED25B4A7A53}" destId="{15DFD65A-AA0C-4C91-BF66-074C57542768}" srcOrd="0" destOrd="0" presId="urn:microsoft.com/office/officeart/2005/8/layout/hChevron3"/>
    <dgm:cxn modelId="{91915AC7-9F5B-465A-BEA8-A7A10EE403FB}" srcId="{C2BE43E7-508F-4155-9F06-35B3C68BBD38}" destId="{41D1317A-3FF1-463D-A5C4-6F830B325066}" srcOrd="5" destOrd="0" parTransId="{A846C0D7-90BF-47C5-82E8-5CEA8FEF1C34}" sibTransId="{B32D8373-907D-4C27-8D7B-69216D9C062F}"/>
    <dgm:cxn modelId="{4C47461B-61FC-43ED-AA7D-0E9BD205AE17}" type="presParOf" srcId="{6CBFD246-F854-4658-B158-D814D830EE27}" destId="{E357B8EE-B7EE-418D-BE80-35CA9FF23329}" srcOrd="0" destOrd="0" presId="urn:microsoft.com/office/officeart/2005/8/layout/hChevron3"/>
    <dgm:cxn modelId="{8F3B4592-DA89-4D48-9D96-67C0221BDE0C}" type="presParOf" srcId="{6CBFD246-F854-4658-B158-D814D830EE27}" destId="{37B5CFFA-48C0-46B5-B682-C26E95A1730D}" srcOrd="1" destOrd="0" presId="urn:microsoft.com/office/officeart/2005/8/layout/hChevron3"/>
    <dgm:cxn modelId="{198017C5-E74B-4629-9B93-18FF13A5C6C3}" type="presParOf" srcId="{6CBFD246-F854-4658-B158-D814D830EE27}" destId="{D76245DB-50D9-4154-B55E-F67612EEBCAB}" srcOrd="2" destOrd="0" presId="urn:microsoft.com/office/officeart/2005/8/layout/hChevron3"/>
    <dgm:cxn modelId="{6320F06C-6413-456C-9547-2E7744CDC311}" type="presParOf" srcId="{6CBFD246-F854-4658-B158-D814D830EE27}" destId="{AED9A4FA-0344-4257-9EA0-2DE2FD7DE095}" srcOrd="3" destOrd="0" presId="urn:microsoft.com/office/officeart/2005/8/layout/hChevron3"/>
    <dgm:cxn modelId="{5F2E0207-70A0-4C2D-9FAA-4526A81DC3C2}" type="presParOf" srcId="{6CBFD246-F854-4658-B158-D814D830EE27}" destId="{15DFD65A-AA0C-4C91-BF66-074C57542768}" srcOrd="4" destOrd="0" presId="urn:microsoft.com/office/officeart/2005/8/layout/hChevron3"/>
    <dgm:cxn modelId="{08AEF6A6-D3E1-423F-A9F2-D36808BED880}" type="presParOf" srcId="{6CBFD246-F854-4658-B158-D814D830EE27}" destId="{D70C7B32-8D52-4A09-9FFB-1AB33BD1513C}" srcOrd="5" destOrd="0" presId="urn:microsoft.com/office/officeart/2005/8/layout/hChevron3"/>
    <dgm:cxn modelId="{13349254-8475-4FCE-9AA0-C989757240C7}" type="presParOf" srcId="{6CBFD246-F854-4658-B158-D814D830EE27}" destId="{F7E7FCE4-9ED8-48F8-9733-0338E2556D74}" srcOrd="6" destOrd="0" presId="urn:microsoft.com/office/officeart/2005/8/layout/hChevron3"/>
    <dgm:cxn modelId="{F9F27E9E-FCDC-4926-A20B-0FC52A9B7435}" type="presParOf" srcId="{6CBFD246-F854-4658-B158-D814D830EE27}" destId="{9A9B7F34-9773-410B-9821-2C1D9B2D6D71}" srcOrd="7" destOrd="0" presId="urn:microsoft.com/office/officeart/2005/8/layout/hChevron3"/>
    <dgm:cxn modelId="{3A062B91-0854-4A89-86B7-C3CA91CD0568}" type="presParOf" srcId="{6CBFD246-F854-4658-B158-D814D830EE27}" destId="{74425B80-A5EF-42C4-B028-F41E0D932069}" srcOrd="8" destOrd="0" presId="urn:microsoft.com/office/officeart/2005/8/layout/hChevron3"/>
    <dgm:cxn modelId="{718ACAAE-1AEC-4435-9291-E5F35715A1CF}" type="presParOf" srcId="{6CBFD246-F854-4658-B158-D814D830EE27}" destId="{F21BE82A-7205-45C8-8FF1-8090E4F960F9}" srcOrd="9" destOrd="0" presId="urn:microsoft.com/office/officeart/2005/8/layout/hChevron3"/>
    <dgm:cxn modelId="{D72B9D3C-2979-47A6-8952-78B00AB586F2}" type="presParOf" srcId="{6CBFD246-F854-4658-B158-D814D830EE27}" destId="{A2AA8915-2E6F-4DD8-97A3-AD236BF314F1}"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2BE43E7-508F-4155-9F06-35B3C68BBD38}" type="doc">
      <dgm:prSet loTypeId="urn:microsoft.com/office/officeart/2005/8/layout/hChevron3" loCatId="process" qsTypeId="urn:microsoft.com/office/officeart/2005/8/quickstyle/simple2" qsCatId="simple" csTypeId="urn:microsoft.com/office/officeart/2005/8/colors/colorful1" csCatId="colorful" phldr="1"/>
      <dgm:spPr/>
    </dgm:pt>
    <dgm:pt modelId="{0FD94840-CD43-46A0-B496-DD2F3D9993B0}">
      <dgm:prSet phldrT="[Text]" custT="1"/>
      <dgm:spPr>
        <a:solidFill>
          <a:schemeClr val="accent2"/>
        </a:solidFill>
      </dgm:spPr>
      <dgm:t>
        <a:bodyPr/>
        <a:lstStyle/>
        <a:p>
          <a:r>
            <a:rPr lang="lt-LT" sz="1200" dirty="0">
              <a:latin typeface="Times New Roman" panose="02020603050405020304" pitchFamily="18" charset="0"/>
              <a:cs typeface="Times New Roman" panose="02020603050405020304" pitchFamily="18" charset="0"/>
            </a:rPr>
            <a:t>Išankstinis bendradarbiavimas (neprivaloma)</a:t>
          </a:r>
          <a:endParaRPr lang="en-US" sz="1200" dirty="0">
            <a:latin typeface="Times New Roman" panose="02020603050405020304" pitchFamily="18" charset="0"/>
            <a:cs typeface="Times New Roman" panose="02020603050405020304" pitchFamily="18" charset="0"/>
          </a:endParaRPr>
        </a:p>
      </dgm:t>
    </dgm:pt>
    <dgm:pt modelId="{7D6055E0-004E-40A8-B574-7F8C671873F0}" type="parTrans" cxnId="{1B2ADF5C-1748-4D74-BA37-0792706EEE5D}">
      <dgm:prSet/>
      <dgm:spPr/>
      <dgm:t>
        <a:bodyPr/>
        <a:lstStyle/>
        <a:p>
          <a:endParaRPr lang="en-US"/>
        </a:p>
      </dgm:t>
    </dgm:pt>
    <dgm:pt modelId="{6E922CA6-BBCE-4C73-878A-25F530A2757D}" type="sibTrans" cxnId="{1B2ADF5C-1748-4D74-BA37-0792706EEE5D}">
      <dgm:prSet/>
      <dgm:spPr/>
      <dgm:t>
        <a:bodyPr/>
        <a:lstStyle/>
        <a:p>
          <a:endParaRPr lang="en-US"/>
        </a:p>
      </dgm:t>
    </dgm:pt>
    <dgm:pt modelId="{0D77EA53-4AB7-498C-8DD6-FD528B3782A3}">
      <dgm:prSet phldrT="[Text]" custT="1"/>
      <dgm:spPr>
        <a:solidFill>
          <a:schemeClr val="accent3"/>
        </a:solidFill>
      </dgm:spPr>
      <dgm:t>
        <a:bodyPr/>
        <a:lstStyle/>
        <a:p>
          <a:r>
            <a:rPr lang="lt-LT" sz="1200" dirty="0">
              <a:latin typeface="Times New Roman" panose="02020603050405020304" pitchFamily="18" charset="0"/>
              <a:cs typeface="Times New Roman" panose="02020603050405020304" pitchFamily="18" charset="0"/>
            </a:rPr>
            <a:t>Paraiškos gavimas</a:t>
          </a:r>
          <a:endParaRPr lang="en-US" sz="1200" dirty="0">
            <a:latin typeface="Times New Roman" panose="02020603050405020304" pitchFamily="18" charset="0"/>
            <a:cs typeface="Times New Roman" panose="02020603050405020304" pitchFamily="18" charset="0"/>
          </a:endParaRPr>
        </a:p>
      </dgm:t>
    </dgm:pt>
    <dgm:pt modelId="{23A0DC74-7312-4851-B560-379777FE8523}" type="parTrans" cxnId="{C6DCBC82-C2E9-47D2-8338-C3D52434DF5E}">
      <dgm:prSet/>
      <dgm:spPr/>
      <dgm:t>
        <a:bodyPr/>
        <a:lstStyle/>
        <a:p>
          <a:endParaRPr lang="en-US"/>
        </a:p>
      </dgm:t>
    </dgm:pt>
    <dgm:pt modelId="{48AF5B42-1BA0-425E-90A6-747B65708414}" type="sibTrans" cxnId="{C6DCBC82-C2E9-47D2-8338-C3D52434DF5E}">
      <dgm:prSet/>
      <dgm:spPr/>
      <dgm:t>
        <a:bodyPr/>
        <a:lstStyle/>
        <a:p>
          <a:endParaRPr lang="en-US"/>
        </a:p>
      </dgm:t>
    </dgm:pt>
    <dgm:pt modelId="{E680D3C7-F25C-4DE5-AB42-7ED25B4A7A53}">
      <dgm:prSet phldrT="[Text]" custT="1"/>
      <dgm:spPr>
        <a:solidFill>
          <a:schemeClr val="accent4"/>
        </a:solidFill>
      </dgm:spPr>
      <dgm:t>
        <a:bodyPr/>
        <a:lstStyle/>
        <a:p>
          <a:r>
            <a:rPr lang="lt-LT" sz="1200" dirty="0">
              <a:latin typeface="Times New Roman" panose="02020603050405020304" pitchFamily="18" charset="0"/>
              <a:cs typeface="Times New Roman" panose="02020603050405020304" pitchFamily="18" charset="0"/>
            </a:rPr>
            <a:t>Pirminis patikrinimas</a:t>
          </a:r>
          <a:endParaRPr lang="en-US" sz="1200" dirty="0">
            <a:latin typeface="Times New Roman" panose="02020603050405020304" pitchFamily="18" charset="0"/>
            <a:cs typeface="Times New Roman" panose="02020603050405020304" pitchFamily="18" charset="0"/>
          </a:endParaRPr>
        </a:p>
      </dgm:t>
    </dgm:pt>
    <dgm:pt modelId="{6B1D9695-E772-4663-B440-62D1DF8514FF}" type="parTrans" cxnId="{B54BA812-87A6-4465-9C28-AC40ED74A4C1}">
      <dgm:prSet/>
      <dgm:spPr/>
      <dgm:t>
        <a:bodyPr/>
        <a:lstStyle/>
        <a:p>
          <a:endParaRPr lang="en-US"/>
        </a:p>
      </dgm:t>
    </dgm:pt>
    <dgm:pt modelId="{DC430E51-37C5-4BAE-8C40-A8EA236FE278}" type="sibTrans" cxnId="{B54BA812-87A6-4465-9C28-AC40ED74A4C1}">
      <dgm:prSet/>
      <dgm:spPr/>
      <dgm:t>
        <a:bodyPr/>
        <a:lstStyle/>
        <a:p>
          <a:endParaRPr lang="en-US"/>
        </a:p>
      </dgm:t>
    </dgm:pt>
    <dgm:pt modelId="{41D1317A-3FF1-463D-A5C4-6F830B325066}">
      <dgm:prSet phldrT="[Text]" custT="1"/>
      <dgm:spPr/>
      <dgm:t>
        <a:bodyPr/>
        <a:lstStyle/>
        <a:p>
          <a:r>
            <a:rPr lang="lt-LT" sz="1200" dirty="0">
              <a:latin typeface="Times New Roman" panose="02020603050405020304" pitchFamily="18" charset="0"/>
              <a:cs typeface="Times New Roman" panose="02020603050405020304" pitchFamily="18" charset="0"/>
            </a:rPr>
            <a:t>B</a:t>
          </a:r>
          <a:r>
            <a:rPr lang="en-US" sz="1200" dirty="0" err="1">
              <a:latin typeface="Times New Roman" panose="02020603050405020304" pitchFamily="18" charset="0"/>
              <a:cs typeface="Times New Roman" panose="02020603050405020304" pitchFamily="18" charset="0"/>
            </a:rPr>
            <a:t>ylos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uždarymas</a:t>
          </a:r>
          <a:endParaRPr lang="en-US" sz="1200" dirty="0">
            <a:latin typeface="Times New Roman" panose="02020603050405020304" pitchFamily="18" charset="0"/>
            <a:cs typeface="Times New Roman" panose="02020603050405020304" pitchFamily="18" charset="0"/>
          </a:endParaRPr>
        </a:p>
      </dgm:t>
    </dgm:pt>
    <dgm:pt modelId="{A846C0D7-90BF-47C5-82E8-5CEA8FEF1C34}" type="parTrans" cxnId="{91915AC7-9F5B-465A-BEA8-A7A10EE403FB}">
      <dgm:prSet/>
      <dgm:spPr/>
      <dgm:t>
        <a:bodyPr/>
        <a:lstStyle/>
        <a:p>
          <a:endParaRPr lang="en-US"/>
        </a:p>
      </dgm:t>
    </dgm:pt>
    <dgm:pt modelId="{B32D8373-907D-4C27-8D7B-69216D9C062F}" type="sibTrans" cxnId="{91915AC7-9F5B-465A-BEA8-A7A10EE403FB}">
      <dgm:prSet/>
      <dgm:spPr/>
      <dgm:t>
        <a:bodyPr/>
        <a:lstStyle/>
        <a:p>
          <a:endParaRPr lang="en-US"/>
        </a:p>
      </dgm:t>
    </dgm:pt>
    <dgm:pt modelId="{FAC2E6D9-4F40-4A10-B966-DA5217C27916}">
      <dgm:prSet phldrT="[Text]" custT="1"/>
      <dgm:spPr/>
      <dgm:t>
        <a:bodyPr/>
        <a:lstStyle/>
        <a:p>
          <a:r>
            <a:rPr lang="lt-LT" sz="1200" dirty="0">
              <a:latin typeface="Times New Roman" panose="02020603050405020304" pitchFamily="18" charset="0"/>
              <a:cs typeface="Times New Roman" panose="02020603050405020304" pitchFamily="18" charset="0"/>
            </a:rPr>
            <a:t>Išsamus vertinimas</a:t>
          </a:r>
          <a:endParaRPr lang="en-US" sz="1200" dirty="0">
            <a:latin typeface="Times New Roman" panose="02020603050405020304" pitchFamily="18" charset="0"/>
            <a:cs typeface="Times New Roman" panose="02020603050405020304" pitchFamily="18" charset="0"/>
          </a:endParaRPr>
        </a:p>
      </dgm:t>
    </dgm:pt>
    <dgm:pt modelId="{6C8C0502-3EA8-4129-AE41-03BD44AEC798}" type="parTrans" cxnId="{17980781-4CBF-4B47-8E43-2919548365D7}">
      <dgm:prSet/>
      <dgm:spPr/>
      <dgm:t>
        <a:bodyPr/>
        <a:lstStyle/>
        <a:p>
          <a:endParaRPr lang="en-US"/>
        </a:p>
      </dgm:t>
    </dgm:pt>
    <dgm:pt modelId="{D4E059BF-5EAF-404F-89F8-E2F597B764CD}" type="sibTrans" cxnId="{17980781-4CBF-4B47-8E43-2919548365D7}">
      <dgm:prSet/>
      <dgm:spPr/>
      <dgm:t>
        <a:bodyPr/>
        <a:lstStyle/>
        <a:p>
          <a:endParaRPr lang="en-US"/>
        </a:p>
      </dgm:t>
    </dgm:pt>
    <dgm:pt modelId="{4EE12571-358E-48DC-A798-84D7A6FF3545}">
      <dgm:prSet phldrT="[Text]" custT="1"/>
      <dgm:spPr>
        <a:solidFill>
          <a:srgbClr val="FF0000"/>
        </a:solidFill>
      </dgm:spPr>
      <dgm:t>
        <a:bodyPr/>
        <a:lstStyle/>
        <a:p>
          <a:r>
            <a:rPr lang="lt-LT" sz="1200" dirty="0">
              <a:latin typeface="Times New Roman" panose="02020603050405020304" pitchFamily="18" charset="0"/>
              <a:cs typeface="Times New Roman" panose="02020603050405020304" pitchFamily="18" charset="0"/>
            </a:rPr>
            <a:t>Sprendimo priėmimas</a:t>
          </a:r>
          <a:endParaRPr lang="en-US" sz="1200" dirty="0">
            <a:latin typeface="Times New Roman" panose="02020603050405020304" pitchFamily="18" charset="0"/>
            <a:cs typeface="Times New Roman" panose="02020603050405020304" pitchFamily="18" charset="0"/>
          </a:endParaRPr>
        </a:p>
      </dgm:t>
    </dgm:pt>
    <dgm:pt modelId="{6B097CC3-398D-4C6F-B342-ECCECEB5418D}" type="parTrans" cxnId="{F20F9F29-E1F5-4B83-AA0B-028ED0CA75CE}">
      <dgm:prSet/>
      <dgm:spPr/>
      <dgm:t>
        <a:bodyPr/>
        <a:lstStyle/>
        <a:p>
          <a:endParaRPr lang="en-US"/>
        </a:p>
      </dgm:t>
    </dgm:pt>
    <dgm:pt modelId="{2B5B5D3E-E79A-4C91-A725-5E984ADB31C5}" type="sibTrans" cxnId="{F20F9F29-E1F5-4B83-AA0B-028ED0CA75CE}">
      <dgm:prSet/>
      <dgm:spPr/>
      <dgm:t>
        <a:bodyPr/>
        <a:lstStyle/>
        <a:p>
          <a:endParaRPr lang="en-US"/>
        </a:p>
      </dgm:t>
    </dgm:pt>
    <dgm:pt modelId="{6CBFD246-F854-4658-B158-D814D830EE27}" type="pres">
      <dgm:prSet presAssocID="{C2BE43E7-508F-4155-9F06-35B3C68BBD38}" presName="Name0" presStyleCnt="0">
        <dgm:presLayoutVars>
          <dgm:dir/>
          <dgm:resizeHandles val="exact"/>
        </dgm:presLayoutVars>
      </dgm:prSet>
      <dgm:spPr/>
    </dgm:pt>
    <dgm:pt modelId="{E357B8EE-B7EE-418D-BE80-35CA9FF23329}" type="pres">
      <dgm:prSet presAssocID="{0FD94840-CD43-46A0-B496-DD2F3D9993B0}" presName="parTxOnly" presStyleLbl="node1" presStyleIdx="0" presStyleCnt="6">
        <dgm:presLayoutVars>
          <dgm:bulletEnabled val="1"/>
        </dgm:presLayoutVars>
      </dgm:prSet>
      <dgm:spPr/>
    </dgm:pt>
    <dgm:pt modelId="{37B5CFFA-48C0-46B5-B682-C26E95A1730D}" type="pres">
      <dgm:prSet presAssocID="{6E922CA6-BBCE-4C73-878A-25F530A2757D}" presName="parSpace" presStyleCnt="0"/>
      <dgm:spPr/>
    </dgm:pt>
    <dgm:pt modelId="{D76245DB-50D9-4154-B55E-F67612EEBCAB}" type="pres">
      <dgm:prSet presAssocID="{0D77EA53-4AB7-498C-8DD6-FD528B3782A3}" presName="parTxOnly" presStyleLbl="node1" presStyleIdx="1" presStyleCnt="6" custLinFactNeighborX="10668" custLinFactNeighborY="1067">
        <dgm:presLayoutVars>
          <dgm:bulletEnabled val="1"/>
        </dgm:presLayoutVars>
      </dgm:prSet>
      <dgm:spPr/>
    </dgm:pt>
    <dgm:pt modelId="{AED9A4FA-0344-4257-9EA0-2DE2FD7DE095}" type="pres">
      <dgm:prSet presAssocID="{48AF5B42-1BA0-425E-90A6-747B65708414}" presName="parSpace" presStyleCnt="0"/>
      <dgm:spPr/>
    </dgm:pt>
    <dgm:pt modelId="{15DFD65A-AA0C-4C91-BF66-074C57542768}" type="pres">
      <dgm:prSet presAssocID="{E680D3C7-F25C-4DE5-AB42-7ED25B4A7A53}" presName="parTxOnly" presStyleLbl="node1" presStyleIdx="2" presStyleCnt="6">
        <dgm:presLayoutVars>
          <dgm:bulletEnabled val="1"/>
        </dgm:presLayoutVars>
      </dgm:prSet>
      <dgm:spPr/>
    </dgm:pt>
    <dgm:pt modelId="{D70C7B32-8D52-4A09-9FFB-1AB33BD1513C}" type="pres">
      <dgm:prSet presAssocID="{DC430E51-37C5-4BAE-8C40-A8EA236FE278}" presName="parSpace" presStyleCnt="0"/>
      <dgm:spPr/>
    </dgm:pt>
    <dgm:pt modelId="{F7E7FCE4-9ED8-48F8-9733-0338E2556D74}" type="pres">
      <dgm:prSet presAssocID="{FAC2E6D9-4F40-4A10-B966-DA5217C27916}" presName="parTxOnly" presStyleLbl="node1" presStyleIdx="3" presStyleCnt="6">
        <dgm:presLayoutVars>
          <dgm:bulletEnabled val="1"/>
        </dgm:presLayoutVars>
      </dgm:prSet>
      <dgm:spPr/>
    </dgm:pt>
    <dgm:pt modelId="{9A9B7F34-9773-410B-9821-2C1D9B2D6D71}" type="pres">
      <dgm:prSet presAssocID="{D4E059BF-5EAF-404F-89F8-E2F597B764CD}" presName="parSpace" presStyleCnt="0"/>
      <dgm:spPr/>
    </dgm:pt>
    <dgm:pt modelId="{74425B80-A5EF-42C4-B028-F41E0D932069}" type="pres">
      <dgm:prSet presAssocID="{4EE12571-358E-48DC-A798-84D7A6FF3545}" presName="parTxOnly" presStyleLbl="node1" presStyleIdx="4" presStyleCnt="6">
        <dgm:presLayoutVars>
          <dgm:bulletEnabled val="1"/>
        </dgm:presLayoutVars>
      </dgm:prSet>
      <dgm:spPr/>
    </dgm:pt>
    <dgm:pt modelId="{F21BE82A-7205-45C8-8FF1-8090E4F960F9}" type="pres">
      <dgm:prSet presAssocID="{2B5B5D3E-E79A-4C91-A725-5E984ADB31C5}" presName="parSpace" presStyleCnt="0"/>
      <dgm:spPr/>
    </dgm:pt>
    <dgm:pt modelId="{A2AA8915-2E6F-4DD8-97A3-AD236BF314F1}" type="pres">
      <dgm:prSet presAssocID="{41D1317A-3FF1-463D-A5C4-6F830B325066}" presName="parTxOnly" presStyleLbl="node1" presStyleIdx="5" presStyleCnt="6">
        <dgm:presLayoutVars>
          <dgm:bulletEnabled val="1"/>
        </dgm:presLayoutVars>
      </dgm:prSet>
      <dgm:spPr/>
    </dgm:pt>
  </dgm:ptLst>
  <dgm:cxnLst>
    <dgm:cxn modelId="{5A03B80F-83EB-4468-917F-31813FE331CA}" type="presOf" srcId="{41D1317A-3FF1-463D-A5C4-6F830B325066}" destId="{A2AA8915-2E6F-4DD8-97A3-AD236BF314F1}" srcOrd="0" destOrd="0" presId="urn:microsoft.com/office/officeart/2005/8/layout/hChevron3"/>
    <dgm:cxn modelId="{B54BA812-87A6-4465-9C28-AC40ED74A4C1}" srcId="{C2BE43E7-508F-4155-9F06-35B3C68BBD38}" destId="{E680D3C7-F25C-4DE5-AB42-7ED25B4A7A53}" srcOrd="2" destOrd="0" parTransId="{6B1D9695-E772-4663-B440-62D1DF8514FF}" sibTransId="{DC430E51-37C5-4BAE-8C40-A8EA236FE278}"/>
    <dgm:cxn modelId="{F20F9F29-E1F5-4B83-AA0B-028ED0CA75CE}" srcId="{C2BE43E7-508F-4155-9F06-35B3C68BBD38}" destId="{4EE12571-358E-48DC-A798-84D7A6FF3545}" srcOrd="4" destOrd="0" parTransId="{6B097CC3-398D-4C6F-B342-ECCECEB5418D}" sibTransId="{2B5B5D3E-E79A-4C91-A725-5E984ADB31C5}"/>
    <dgm:cxn modelId="{1B2ADF5C-1748-4D74-BA37-0792706EEE5D}" srcId="{C2BE43E7-508F-4155-9F06-35B3C68BBD38}" destId="{0FD94840-CD43-46A0-B496-DD2F3D9993B0}" srcOrd="0" destOrd="0" parTransId="{7D6055E0-004E-40A8-B574-7F8C671873F0}" sibTransId="{6E922CA6-BBCE-4C73-878A-25F530A2757D}"/>
    <dgm:cxn modelId="{F49A0A5D-8C9E-42C5-B314-DDA461E39EE8}" type="presOf" srcId="{4EE12571-358E-48DC-A798-84D7A6FF3545}" destId="{74425B80-A5EF-42C4-B028-F41E0D932069}" srcOrd="0" destOrd="0" presId="urn:microsoft.com/office/officeart/2005/8/layout/hChevron3"/>
    <dgm:cxn modelId="{7FA5B85D-2B2A-489A-8BB8-B80A94235347}" type="presOf" srcId="{0FD94840-CD43-46A0-B496-DD2F3D9993B0}" destId="{E357B8EE-B7EE-418D-BE80-35CA9FF23329}" srcOrd="0" destOrd="0" presId="urn:microsoft.com/office/officeart/2005/8/layout/hChevron3"/>
    <dgm:cxn modelId="{44F25F5E-059E-4E25-8E8E-A804266F1F6D}" type="presOf" srcId="{FAC2E6D9-4F40-4A10-B966-DA5217C27916}" destId="{F7E7FCE4-9ED8-48F8-9733-0338E2556D74}" srcOrd="0" destOrd="0" presId="urn:microsoft.com/office/officeart/2005/8/layout/hChevron3"/>
    <dgm:cxn modelId="{3BAF4F67-70EB-4C55-920F-76AEF00DC9D8}" type="presOf" srcId="{0D77EA53-4AB7-498C-8DD6-FD528B3782A3}" destId="{D76245DB-50D9-4154-B55E-F67612EEBCAB}" srcOrd="0" destOrd="0" presId="urn:microsoft.com/office/officeart/2005/8/layout/hChevron3"/>
    <dgm:cxn modelId="{139CF275-83A8-495B-A90E-DEA36BBA2579}" type="presOf" srcId="{C2BE43E7-508F-4155-9F06-35B3C68BBD38}" destId="{6CBFD246-F854-4658-B158-D814D830EE27}" srcOrd="0" destOrd="0" presId="urn:microsoft.com/office/officeart/2005/8/layout/hChevron3"/>
    <dgm:cxn modelId="{17980781-4CBF-4B47-8E43-2919548365D7}" srcId="{C2BE43E7-508F-4155-9F06-35B3C68BBD38}" destId="{FAC2E6D9-4F40-4A10-B966-DA5217C27916}" srcOrd="3" destOrd="0" parTransId="{6C8C0502-3EA8-4129-AE41-03BD44AEC798}" sibTransId="{D4E059BF-5EAF-404F-89F8-E2F597B764CD}"/>
    <dgm:cxn modelId="{C6DCBC82-C2E9-47D2-8338-C3D52434DF5E}" srcId="{C2BE43E7-508F-4155-9F06-35B3C68BBD38}" destId="{0D77EA53-4AB7-498C-8DD6-FD528B3782A3}" srcOrd="1" destOrd="0" parTransId="{23A0DC74-7312-4851-B560-379777FE8523}" sibTransId="{48AF5B42-1BA0-425E-90A6-747B65708414}"/>
    <dgm:cxn modelId="{724CAB8F-727D-4298-ACCE-8FA5C0EC901D}" type="presOf" srcId="{E680D3C7-F25C-4DE5-AB42-7ED25B4A7A53}" destId="{15DFD65A-AA0C-4C91-BF66-074C57542768}" srcOrd="0" destOrd="0" presId="urn:microsoft.com/office/officeart/2005/8/layout/hChevron3"/>
    <dgm:cxn modelId="{91915AC7-9F5B-465A-BEA8-A7A10EE403FB}" srcId="{C2BE43E7-508F-4155-9F06-35B3C68BBD38}" destId="{41D1317A-3FF1-463D-A5C4-6F830B325066}" srcOrd="5" destOrd="0" parTransId="{A846C0D7-90BF-47C5-82E8-5CEA8FEF1C34}" sibTransId="{B32D8373-907D-4C27-8D7B-69216D9C062F}"/>
    <dgm:cxn modelId="{4C47461B-61FC-43ED-AA7D-0E9BD205AE17}" type="presParOf" srcId="{6CBFD246-F854-4658-B158-D814D830EE27}" destId="{E357B8EE-B7EE-418D-BE80-35CA9FF23329}" srcOrd="0" destOrd="0" presId="urn:microsoft.com/office/officeart/2005/8/layout/hChevron3"/>
    <dgm:cxn modelId="{8F3B4592-DA89-4D48-9D96-67C0221BDE0C}" type="presParOf" srcId="{6CBFD246-F854-4658-B158-D814D830EE27}" destId="{37B5CFFA-48C0-46B5-B682-C26E95A1730D}" srcOrd="1" destOrd="0" presId="urn:microsoft.com/office/officeart/2005/8/layout/hChevron3"/>
    <dgm:cxn modelId="{198017C5-E74B-4629-9B93-18FF13A5C6C3}" type="presParOf" srcId="{6CBFD246-F854-4658-B158-D814D830EE27}" destId="{D76245DB-50D9-4154-B55E-F67612EEBCAB}" srcOrd="2" destOrd="0" presId="urn:microsoft.com/office/officeart/2005/8/layout/hChevron3"/>
    <dgm:cxn modelId="{6320F06C-6413-456C-9547-2E7744CDC311}" type="presParOf" srcId="{6CBFD246-F854-4658-B158-D814D830EE27}" destId="{AED9A4FA-0344-4257-9EA0-2DE2FD7DE095}" srcOrd="3" destOrd="0" presId="urn:microsoft.com/office/officeart/2005/8/layout/hChevron3"/>
    <dgm:cxn modelId="{5F2E0207-70A0-4C2D-9FAA-4526A81DC3C2}" type="presParOf" srcId="{6CBFD246-F854-4658-B158-D814D830EE27}" destId="{15DFD65A-AA0C-4C91-BF66-074C57542768}" srcOrd="4" destOrd="0" presId="urn:microsoft.com/office/officeart/2005/8/layout/hChevron3"/>
    <dgm:cxn modelId="{08AEF6A6-D3E1-423F-A9F2-D36808BED880}" type="presParOf" srcId="{6CBFD246-F854-4658-B158-D814D830EE27}" destId="{D70C7B32-8D52-4A09-9FFB-1AB33BD1513C}" srcOrd="5" destOrd="0" presId="urn:microsoft.com/office/officeart/2005/8/layout/hChevron3"/>
    <dgm:cxn modelId="{13349254-8475-4FCE-9AA0-C989757240C7}" type="presParOf" srcId="{6CBFD246-F854-4658-B158-D814D830EE27}" destId="{F7E7FCE4-9ED8-48F8-9733-0338E2556D74}" srcOrd="6" destOrd="0" presId="urn:microsoft.com/office/officeart/2005/8/layout/hChevron3"/>
    <dgm:cxn modelId="{F9F27E9E-FCDC-4926-A20B-0FC52A9B7435}" type="presParOf" srcId="{6CBFD246-F854-4658-B158-D814D830EE27}" destId="{9A9B7F34-9773-410B-9821-2C1D9B2D6D71}" srcOrd="7" destOrd="0" presId="urn:microsoft.com/office/officeart/2005/8/layout/hChevron3"/>
    <dgm:cxn modelId="{3A062B91-0854-4A89-86B7-C3CA91CD0568}" type="presParOf" srcId="{6CBFD246-F854-4658-B158-D814D830EE27}" destId="{74425B80-A5EF-42C4-B028-F41E0D932069}" srcOrd="8" destOrd="0" presId="urn:microsoft.com/office/officeart/2005/8/layout/hChevron3"/>
    <dgm:cxn modelId="{718ACAAE-1AEC-4435-9291-E5F35715A1CF}" type="presParOf" srcId="{6CBFD246-F854-4658-B158-D814D830EE27}" destId="{F21BE82A-7205-45C8-8FF1-8090E4F960F9}" srcOrd="9" destOrd="0" presId="urn:microsoft.com/office/officeart/2005/8/layout/hChevron3"/>
    <dgm:cxn modelId="{D72B9D3C-2979-47A6-8952-78B00AB586F2}" type="presParOf" srcId="{6CBFD246-F854-4658-B158-D814D830EE27}" destId="{A2AA8915-2E6F-4DD8-97A3-AD236BF314F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DDDBD-B247-4290-8865-84D285066FC9}">
      <dsp:nvSpPr>
        <dsp:cNvPr id="0" name=""/>
        <dsp:cNvSpPr/>
      </dsp:nvSpPr>
      <dsp:spPr>
        <a:xfrm>
          <a:off x="2165617" y="1038545"/>
          <a:ext cx="2522954" cy="2522954"/>
        </a:xfrm>
        <a:prstGeom prst="ellipse">
          <a:avLst/>
        </a:prstGeom>
        <a:solidFill>
          <a:schemeClr val="accent2">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Times New Roman" panose="02020603050405020304" pitchFamily="18" charset="0"/>
              <a:cs typeface="Times New Roman" panose="02020603050405020304" pitchFamily="18" charset="0"/>
            </a:rPr>
            <a:t>ES SUDERINTAS PROCESAS</a:t>
          </a:r>
        </a:p>
      </dsp:txBody>
      <dsp:txXfrm>
        <a:off x="2535095" y="1408023"/>
        <a:ext cx="1783998" cy="1783998"/>
      </dsp:txXfrm>
    </dsp:sp>
    <dsp:sp modelId="{05D7B526-8C7A-4CA4-94B9-0F3FB173A23F}">
      <dsp:nvSpPr>
        <dsp:cNvPr id="0" name=""/>
        <dsp:cNvSpPr/>
      </dsp:nvSpPr>
      <dsp:spPr>
        <a:xfrm>
          <a:off x="2796356" y="24946"/>
          <a:ext cx="1261477" cy="1261477"/>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lt-LT" sz="1200" b="1" kern="1200" dirty="0">
              <a:solidFill>
                <a:schemeClr val="bg1"/>
              </a:solidFill>
              <a:latin typeface="Times New Roman" panose="02020603050405020304" pitchFamily="18" charset="0"/>
              <a:cs typeface="Times New Roman" panose="02020603050405020304" pitchFamily="18" charset="0"/>
            </a:rPr>
            <a:t>Bendras saugos sertifikatas</a:t>
          </a:r>
          <a:endParaRPr lang="en-US" sz="1200" b="1" kern="1200" dirty="0">
            <a:solidFill>
              <a:schemeClr val="bg1"/>
            </a:solidFill>
            <a:latin typeface="Times New Roman" panose="02020603050405020304" pitchFamily="18" charset="0"/>
            <a:cs typeface="Times New Roman" panose="02020603050405020304" pitchFamily="18" charset="0"/>
          </a:endParaRPr>
        </a:p>
      </dsp:txBody>
      <dsp:txXfrm>
        <a:off x="2981095" y="209685"/>
        <a:ext cx="891999" cy="891999"/>
      </dsp:txXfrm>
    </dsp:sp>
    <dsp:sp modelId="{50D8F880-73FB-458F-B20C-8A7CD21FF852}">
      <dsp:nvSpPr>
        <dsp:cNvPr id="0" name=""/>
        <dsp:cNvSpPr/>
      </dsp:nvSpPr>
      <dsp:spPr>
        <a:xfrm>
          <a:off x="3853316" y="409648"/>
          <a:ext cx="1261477" cy="1261477"/>
        </a:xfrm>
        <a:prstGeom prst="ellipse">
          <a:avLst/>
        </a:prstGeom>
        <a:solidFill>
          <a:schemeClr val="accent4">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err="1">
              <a:solidFill>
                <a:schemeClr val="bg1"/>
              </a:solidFill>
              <a:latin typeface="Times New Roman" panose="02020603050405020304" pitchFamily="18" charset="0"/>
              <a:cs typeface="Times New Roman" panose="02020603050405020304" pitchFamily="18" charset="0"/>
            </a:rPr>
            <a:t>Mokes</a:t>
          </a:r>
          <a:r>
            <a:rPr lang="lt-LT" sz="1200" b="1" kern="1200" dirty="0" err="1">
              <a:solidFill>
                <a:schemeClr val="bg1"/>
              </a:solidFill>
              <a:latin typeface="Times New Roman" panose="02020603050405020304" pitchFamily="18" charset="0"/>
              <a:cs typeface="Times New Roman" panose="02020603050405020304" pitchFamily="18" charset="0"/>
            </a:rPr>
            <a:t>čiai</a:t>
          </a:r>
          <a:r>
            <a:rPr lang="lt-LT" sz="1200" b="1" kern="1200" dirty="0">
              <a:solidFill>
                <a:schemeClr val="bg1"/>
              </a:solidFill>
              <a:latin typeface="Times New Roman" panose="02020603050405020304" pitchFamily="18" charset="0"/>
              <a:cs typeface="Times New Roman" panose="02020603050405020304" pitchFamily="18" charset="0"/>
            </a:rPr>
            <a:t> ir rinkliavos</a:t>
          </a:r>
          <a:endParaRPr lang="en-US" sz="1200" b="1" kern="1200" dirty="0">
            <a:solidFill>
              <a:schemeClr val="bg1"/>
            </a:solidFill>
            <a:latin typeface="Times New Roman" panose="02020603050405020304" pitchFamily="18" charset="0"/>
            <a:cs typeface="Times New Roman" panose="02020603050405020304" pitchFamily="18" charset="0"/>
          </a:endParaRPr>
        </a:p>
      </dsp:txBody>
      <dsp:txXfrm>
        <a:off x="4038055" y="594387"/>
        <a:ext cx="891999" cy="891999"/>
      </dsp:txXfrm>
    </dsp:sp>
    <dsp:sp modelId="{75961668-CA19-4BE9-ABB8-F7D84D443C95}">
      <dsp:nvSpPr>
        <dsp:cNvPr id="0" name=""/>
        <dsp:cNvSpPr/>
      </dsp:nvSpPr>
      <dsp:spPr>
        <a:xfrm>
          <a:off x="4415713" y="1383748"/>
          <a:ext cx="1261477" cy="1261477"/>
        </a:xfrm>
        <a:prstGeom prst="ellipse">
          <a:avLst/>
        </a:prstGeom>
        <a:solidFill>
          <a:schemeClr val="accent5">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Times New Roman" panose="02020603050405020304" pitchFamily="18" charset="0"/>
              <a:cs typeface="Times New Roman" panose="02020603050405020304" pitchFamily="18" charset="0"/>
            </a:rPr>
            <a:t>One-Stop Shop (OSS)</a:t>
          </a:r>
        </a:p>
      </dsp:txBody>
      <dsp:txXfrm>
        <a:off x="4600452" y="1568487"/>
        <a:ext cx="891999" cy="891999"/>
      </dsp:txXfrm>
    </dsp:sp>
    <dsp:sp modelId="{9D38C1AF-08FE-4696-82DB-452ADFEE9551}">
      <dsp:nvSpPr>
        <dsp:cNvPr id="0" name=""/>
        <dsp:cNvSpPr/>
      </dsp:nvSpPr>
      <dsp:spPr>
        <a:xfrm>
          <a:off x="4220394" y="2491453"/>
          <a:ext cx="1261477" cy="1261477"/>
        </a:xfrm>
        <a:prstGeom prst="ellipse">
          <a:avLst/>
        </a:prstGeom>
        <a:solidFill>
          <a:schemeClr val="accent6">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lt-LT" sz="1200" b="1" kern="1200" dirty="0">
              <a:solidFill>
                <a:schemeClr val="bg1"/>
              </a:solidFill>
              <a:latin typeface="Times New Roman" panose="02020603050405020304" pitchFamily="18" charset="0"/>
              <a:cs typeface="Times New Roman" panose="02020603050405020304" pitchFamily="18" charset="0"/>
            </a:rPr>
            <a:t>Galimybė iš anksto bendradarbiauti</a:t>
          </a:r>
          <a:endParaRPr lang="en-US" sz="1200" b="1" kern="1200" dirty="0">
            <a:solidFill>
              <a:schemeClr val="bg1"/>
            </a:solidFill>
            <a:latin typeface="Times New Roman" panose="02020603050405020304" pitchFamily="18" charset="0"/>
            <a:cs typeface="Times New Roman" panose="02020603050405020304" pitchFamily="18" charset="0"/>
          </a:endParaRPr>
        </a:p>
      </dsp:txBody>
      <dsp:txXfrm>
        <a:off x="4405133" y="2676192"/>
        <a:ext cx="891999" cy="891999"/>
      </dsp:txXfrm>
    </dsp:sp>
    <dsp:sp modelId="{9B31DCA0-BFAC-46EB-B258-DDDD45D43C6F}">
      <dsp:nvSpPr>
        <dsp:cNvPr id="0" name=""/>
        <dsp:cNvSpPr/>
      </dsp:nvSpPr>
      <dsp:spPr>
        <a:xfrm>
          <a:off x="3358753" y="3214456"/>
          <a:ext cx="1261477" cy="1261477"/>
        </a:xfrm>
        <a:prstGeom prst="ellipse">
          <a:avLst/>
        </a:prstGeom>
        <a:solidFill>
          <a:schemeClr val="accent2">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err="1">
              <a:solidFill>
                <a:schemeClr val="bg1"/>
              </a:solidFill>
              <a:latin typeface="Times New Roman" panose="02020603050405020304" pitchFamily="18" charset="0"/>
              <a:cs typeface="Times New Roman" panose="02020603050405020304" pitchFamily="18" charset="0"/>
            </a:rPr>
            <a:t>Glaudesnis</a:t>
          </a:r>
          <a:r>
            <a:rPr lang="en-US" sz="1200" b="1" kern="1200" dirty="0">
              <a:solidFill>
                <a:schemeClr val="bg1"/>
              </a:solidFill>
              <a:latin typeface="Times New Roman" panose="02020603050405020304" pitchFamily="18" charset="0"/>
              <a:cs typeface="Times New Roman" panose="02020603050405020304" pitchFamily="18" charset="0"/>
            </a:rPr>
            <a:t> ERA </a:t>
          </a:r>
          <a:r>
            <a:rPr lang="en-US" sz="1200" b="1" kern="1200" dirty="0" err="1">
              <a:solidFill>
                <a:schemeClr val="bg1"/>
              </a:solidFill>
              <a:latin typeface="Times New Roman" panose="02020603050405020304" pitchFamily="18" charset="0"/>
              <a:cs typeface="Times New Roman" panose="02020603050405020304" pitchFamily="18" charset="0"/>
            </a:rPr>
            <a:t>ir</a:t>
          </a:r>
          <a:r>
            <a:rPr lang="en-US" sz="1200" b="1" kern="1200" dirty="0">
              <a:solidFill>
                <a:schemeClr val="bg1"/>
              </a:solidFill>
              <a:latin typeface="Times New Roman" panose="02020603050405020304" pitchFamily="18" charset="0"/>
              <a:cs typeface="Times New Roman" panose="02020603050405020304" pitchFamily="18" charset="0"/>
            </a:rPr>
            <a:t> N</a:t>
          </a:r>
          <a:r>
            <a:rPr lang="lt-LT" sz="1200" b="1" kern="1200" dirty="0">
              <a:solidFill>
                <a:schemeClr val="bg1"/>
              </a:solidFill>
              <a:latin typeface="Times New Roman" panose="02020603050405020304" pitchFamily="18" charset="0"/>
              <a:cs typeface="Times New Roman" panose="02020603050405020304" pitchFamily="18" charset="0"/>
            </a:rPr>
            <a:t>SI</a:t>
          </a:r>
          <a:r>
            <a:rPr lang="en-US" sz="1200" b="1" kern="1200" dirty="0">
              <a:solidFill>
                <a:schemeClr val="bg1"/>
              </a:solidFill>
              <a:latin typeface="Times New Roman" panose="02020603050405020304" pitchFamily="18" charset="0"/>
              <a:cs typeface="Times New Roman" panose="02020603050405020304" pitchFamily="18" charset="0"/>
            </a:rPr>
            <a:t> </a:t>
          </a:r>
          <a:r>
            <a:rPr lang="en-US" sz="1200" b="1" kern="1200" dirty="0" err="1">
              <a:solidFill>
                <a:schemeClr val="bg1"/>
              </a:solidFill>
              <a:latin typeface="Times New Roman" panose="02020603050405020304" pitchFamily="18" charset="0"/>
              <a:cs typeface="Times New Roman" panose="02020603050405020304" pitchFamily="18" charset="0"/>
            </a:rPr>
            <a:t>bendradarbiavimas</a:t>
          </a:r>
          <a:endParaRPr lang="en-US" sz="1200" b="1" kern="1200" dirty="0">
            <a:solidFill>
              <a:schemeClr val="bg1"/>
            </a:solidFill>
            <a:latin typeface="Times New Roman" panose="02020603050405020304" pitchFamily="18" charset="0"/>
            <a:cs typeface="Times New Roman" panose="02020603050405020304" pitchFamily="18" charset="0"/>
          </a:endParaRPr>
        </a:p>
      </dsp:txBody>
      <dsp:txXfrm>
        <a:off x="3543492" y="3399195"/>
        <a:ext cx="891999" cy="891999"/>
      </dsp:txXfrm>
    </dsp:sp>
    <dsp:sp modelId="{DC27E641-CBE6-4941-976C-CC8BE84CFB00}">
      <dsp:nvSpPr>
        <dsp:cNvPr id="0" name=""/>
        <dsp:cNvSpPr/>
      </dsp:nvSpPr>
      <dsp:spPr>
        <a:xfrm>
          <a:off x="2233959" y="3214456"/>
          <a:ext cx="1261477" cy="1261477"/>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Times New Roman" panose="02020603050405020304" pitchFamily="18" charset="0"/>
              <a:cs typeface="Times New Roman" panose="02020603050405020304" pitchFamily="18" charset="0"/>
            </a:rPr>
            <a:t>ERA </a:t>
          </a:r>
          <a:r>
            <a:rPr lang="en-US" sz="1200" b="1" kern="1200" dirty="0" err="1">
              <a:solidFill>
                <a:schemeClr val="bg1"/>
              </a:solidFill>
              <a:latin typeface="Times New Roman" panose="02020603050405020304" pitchFamily="18" charset="0"/>
              <a:cs typeface="Times New Roman" panose="02020603050405020304" pitchFamily="18" charset="0"/>
            </a:rPr>
            <a:t>kaip</a:t>
          </a:r>
          <a:r>
            <a:rPr lang="en-US" sz="1200" b="1" kern="1200" dirty="0">
              <a:solidFill>
                <a:schemeClr val="bg1"/>
              </a:solidFill>
              <a:latin typeface="Times New Roman" panose="02020603050405020304" pitchFamily="18" charset="0"/>
              <a:cs typeface="Times New Roman" panose="02020603050405020304" pitchFamily="18" charset="0"/>
            </a:rPr>
            <a:t> </a:t>
          </a:r>
          <a:r>
            <a:rPr lang="en-US" sz="1200" b="1" kern="1200" dirty="0" err="1">
              <a:solidFill>
                <a:schemeClr val="bg1"/>
              </a:solidFill>
              <a:latin typeface="Times New Roman" panose="02020603050405020304" pitchFamily="18" charset="0"/>
              <a:cs typeface="Times New Roman" panose="02020603050405020304" pitchFamily="18" charset="0"/>
            </a:rPr>
            <a:t>saugos</a:t>
          </a:r>
          <a:r>
            <a:rPr lang="en-US" sz="1200" b="1" kern="1200" dirty="0">
              <a:solidFill>
                <a:schemeClr val="bg1"/>
              </a:solidFill>
              <a:latin typeface="Times New Roman" panose="02020603050405020304" pitchFamily="18" charset="0"/>
              <a:cs typeface="Times New Roman" panose="02020603050405020304" pitchFamily="18" charset="0"/>
            </a:rPr>
            <a:t> </a:t>
          </a:r>
          <a:r>
            <a:rPr lang="en-US" sz="1200" b="1" kern="1200" dirty="0" err="1">
              <a:solidFill>
                <a:schemeClr val="bg1"/>
              </a:solidFill>
              <a:latin typeface="Times New Roman" panose="02020603050405020304" pitchFamily="18" charset="0"/>
              <a:cs typeface="Times New Roman" panose="02020603050405020304" pitchFamily="18" charset="0"/>
            </a:rPr>
            <a:t>sertifikavimo</a:t>
          </a:r>
          <a:r>
            <a:rPr lang="en-US" sz="1200" b="1" kern="1200" dirty="0">
              <a:solidFill>
                <a:schemeClr val="bg1"/>
              </a:solidFill>
              <a:latin typeface="Times New Roman" panose="02020603050405020304" pitchFamily="18" charset="0"/>
              <a:cs typeface="Times New Roman" panose="02020603050405020304" pitchFamily="18" charset="0"/>
            </a:rPr>
            <a:t> </a:t>
          </a:r>
          <a:r>
            <a:rPr lang="en-US" sz="1200" b="1" kern="1200" dirty="0" err="1">
              <a:solidFill>
                <a:schemeClr val="bg1"/>
              </a:solidFill>
              <a:latin typeface="Times New Roman" panose="02020603050405020304" pitchFamily="18" charset="0"/>
              <a:cs typeface="Times New Roman" panose="02020603050405020304" pitchFamily="18" charset="0"/>
            </a:rPr>
            <a:t>įstaiga</a:t>
          </a:r>
          <a:endParaRPr lang="en-US" sz="1200" b="1" kern="1200" dirty="0">
            <a:solidFill>
              <a:schemeClr val="bg1"/>
            </a:solidFill>
            <a:latin typeface="Times New Roman" panose="02020603050405020304" pitchFamily="18" charset="0"/>
            <a:cs typeface="Times New Roman" panose="02020603050405020304" pitchFamily="18" charset="0"/>
          </a:endParaRPr>
        </a:p>
      </dsp:txBody>
      <dsp:txXfrm>
        <a:off x="2418698" y="3399195"/>
        <a:ext cx="891999" cy="891999"/>
      </dsp:txXfrm>
    </dsp:sp>
    <dsp:sp modelId="{2A4517A0-5302-4504-95FD-931ADFB4D206}">
      <dsp:nvSpPr>
        <dsp:cNvPr id="0" name=""/>
        <dsp:cNvSpPr/>
      </dsp:nvSpPr>
      <dsp:spPr>
        <a:xfrm>
          <a:off x="1372317" y="2491453"/>
          <a:ext cx="1261477" cy="1261477"/>
        </a:xfrm>
        <a:prstGeom prst="ellipse">
          <a:avLst/>
        </a:prstGeom>
        <a:solidFill>
          <a:schemeClr val="accent4">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lt-LT" sz="1200" b="1" kern="1200" dirty="0">
              <a:solidFill>
                <a:schemeClr val="bg1"/>
              </a:solidFill>
              <a:latin typeface="Times New Roman" panose="02020603050405020304" pitchFamily="18" charset="0"/>
              <a:cs typeface="Times New Roman" panose="02020603050405020304" pitchFamily="18" charset="0"/>
            </a:rPr>
            <a:t>Suderinamumas su ISO standartais</a:t>
          </a:r>
          <a:endParaRPr lang="en-US" sz="1200" b="1" kern="1200" dirty="0">
            <a:solidFill>
              <a:schemeClr val="bg1"/>
            </a:solidFill>
            <a:latin typeface="Times New Roman" panose="02020603050405020304" pitchFamily="18" charset="0"/>
            <a:cs typeface="Times New Roman" panose="02020603050405020304" pitchFamily="18" charset="0"/>
          </a:endParaRPr>
        </a:p>
      </dsp:txBody>
      <dsp:txXfrm>
        <a:off x="1557056" y="2676192"/>
        <a:ext cx="891999" cy="891999"/>
      </dsp:txXfrm>
    </dsp:sp>
    <dsp:sp modelId="{DA8EBAD0-36D4-4231-9026-7475023860E8}">
      <dsp:nvSpPr>
        <dsp:cNvPr id="0" name=""/>
        <dsp:cNvSpPr/>
      </dsp:nvSpPr>
      <dsp:spPr>
        <a:xfrm>
          <a:off x="1176999" y="1383748"/>
          <a:ext cx="1261477" cy="1261477"/>
        </a:xfrm>
        <a:prstGeom prst="ellipse">
          <a:avLst/>
        </a:prstGeom>
        <a:solidFill>
          <a:schemeClr val="accent5">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lt-LT" sz="1200" b="1" kern="1200" dirty="0">
              <a:solidFill>
                <a:schemeClr val="bg1"/>
              </a:solidFill>
              <a:latin typeface="Times New Roman" panose="02020603050405020304" pitchFamily="18" charset="0"/>
              <a:cs typeface="Times New Roman" panose="02020603050405020304" pitchFamily="18" charset="0"/>
            </a:rPr>
            <a:t>Procesinis požiūris su daugiau gairių</a:t>
          </a:r>
          <a:endParaRPr lang="en-US" sz="1200" b="1" kern="1200" dirty="0">
            <a:solidFill>
              <a:schemeClr val="bg1"/>
            </a:solidFill>
            <a:latin typeface="Times New Roman" panose="02020603050405020304" pitchFamily="18" charset="0"/>
            <a:cs typeface="Times New Roman" panose="02020603050405020304" pitchFamily="18" charset="0"/>
          </a:endParaRPr>
        </a:p>
      </dsp:txBody>
      <dsp:txXfrm>
        <a:off x="1361738" y="1568487"/>
        <a:ext cx="891999" cy="891999"/>
      </dsp:txXfrm>
    </dsp:sp>
    <dsp:sp modelId="{F72FAF1C-2190-49F0-B1B6-AF3AEF6EBF37}">
      <dsp:nvSpPr>
        <dsp:cNvPr id="0" name=""/>
        <dsp:cNvSpPr/>
      </dsp:nvSpPr>
      <dsp:spPr>
        <a:xfrm>
          <a:off x="1739396" y="409648"/>
          <a:ext cx="1261477" cy="1261477"/>
        </a:xfrm>
        <a:prstGeom prst="ellipse">
          <a:avLst/>
        </a:prstGeom>
        <a:solidFill>
          <a:schemeClr val="accent6">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lt-LT" sz="1200" b="1" kern="1200" dirty="0">
              <a:solidFill>
                <a:schemeClr val="bg1"/>
              </a:solidFill>
              <a:latin typeface="Times New Roman" panose="02020603050405020304" pitchFamily="18" charset="0"/>
              <a:cs typeface="Times New Roman" panose="02020603050405020304" pitchFamily="18" charset="0"/>
            </a:rPr>
            <a:t>Apeliacinė taryba</a:t>
          </a:r>
          <a:endParaRPr lang="en-US" sz="1200" b="1" kern="1200" dirty="0">
            <a:solidFill>
              <a:schemeClr val="bg1"/>
            </a:solidFill>
            <a:latin typeface="Times New Roman" panose="02020603050405020304" pitchFamily="18" charset="0"/>
            <a:cs typeface="Times New Roman" panose="02020603050405020304" pitchFamily="18" charset="0"/>
          </a:endParaRPr>
        </a:p>
      </dsp:txBody>
      <dsp:txXfrm>
        <a:off x="1924135" y="594387"/>
        <a:ext cx="891999" cy="8919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7B8EE-B7EE-418D-BE80-35CA9FF23329}">
      <dsp:nvSpPr>
        <dsp:cNvPr id="0" name=""/>
        <dsp:cNvSpPr/>
      </dsp:nvSpPr>
      <dsp:spPr>
        <a:xfrm>
          <a:off x="1038" y="126575"/>
          <a:ext cx="1700749" cy="680299"/>
        </a:xfrm>
        <a:prstGeom prst="homePlate">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Išankstinis bendradarbiavimas (neprivaloma)</a:t>
          </a:r>
          <a:endParaRPr lang="en-US" sz="1200" kern="1200" dirty="0">
            <a:latin typeface="Times New Roman" panose="02020603050405020304" pitchFamily="18" charset="0"/>
            <a:cs typeface="Times New Roman" panose="02020603050405020304" pitchFamily="18" charset="0"/>
          </a:endParaRPr>
        </a:p>
      </dsp:txBody>
      <dsp:txXfrm>
        <a:off x="1038" y="126575"/>
        <a:ext cx="1530674" cy="680299"/>
      </dsp:txXfrm>
    </dsp:sp>
    <dsp:sp modelId="{D76245DB-50D9-4154-B55E-F67612EEBCAB}">
      <dsp:nvSpPr>
        <dsp:cNvPr id="0" name=""/>
        <dsp:cNvSpPr/>
      </dsp:nvSpPr>
      <dsp:spPr>
        <a:xfrm>
          <a:off x="1397925" y="133833"/>
          <a:ext cx="1700749" cy="680299"/>
        </a:xfrm>
        <a:prstGeom prst="chevron">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Paraiškos gavimas</a:t>
          </a:r>
          <a:endParaRPr lang="en-US" sz="1200" kern="1200" dirty="0">
            <a:latin typeface="Times New Roman" panose="02020603050405020304" pitchFamily="18" charset="0"/>
            <a:cs typeface="Times New Roman" panose="02020603050405020304" pitchFamily="18" charset="0"/>
          </a:endParaRPr>
        </a:p>
      </dsp:txBody>
      <dsp:txXfrm>
        <a:off x="1738075" y="133833"/>
        <a:ext cx="1020450" cy="680299"/>
      </dsp:txXfrm>
    </dsp:sp>
    <dsp:sp modelId="{15DFD65A-AA0C-4C91-BF66-074C57542768}">
      <dsp:nvSpPr>
        <dsp:cNvPr id="0" name=""/>
        <dsp:cNvSpPr/>
      </dsp:nvSpPr>
      <dsp:spPr>
        <a:xfrm>
          <a:off x="2722237" y="126575"/>
          <a:ext cx="1700749" cy="68029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Pirminis patikrinimas</a:t>
          </a:r>
          <a:endParaRPr lang="en-US" sz="1200" kern="1200" dirty="0">
            <a:latin typeface="Times New Roman" panose="02020603050405020304" pitchFamily="18" charset="0"/>
            <a:cs typeface="Times New Roman" panose="02020603050405020304" pitchFamily="18" charset="0"/>
          </a:endParaRPr>
        </a:p>
      </dsp:txBody>
      <dsp:txXfrm>
        <a:off x="3062387" y="126575"/>
        <a:ext cx="1020450" cy="680299"/>
      </dsp:txXfrm>
    </dsp:sp>
    <dsp:sp modelId="{F7E7FCE4-9ED8-48F8-9733-0338E2556D74}">
      <dsp:nvSpPr>
        <dsp:cNvPr id="0" name=""/>
        <dsp:cNvSpPr/>
      </dsp:nvSpPr>
      <dsp:spPr>
        <a:xfrm>
          <a:off x="4082837" y="126575"/>
          <a:ext cx="1700749" cy="680299"/>
        </a:xfrm>
        <a:prstGeom prst="chevron">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Išsamus vertinimas</a:t>
          </a:r>
          <a:endParaRPr lang="en-US" sz="1200" kern="1200" dirty="0">
            <a:latin typeface="Times New Roman" panose="02020603050405020304" pitchFamily="18" charset="0"/>
            <a:cs typeface="Times New Roman" panose="02020603050405020304" pitchFamily="18" charset="0"/>
          </a:endParaRPr>
        </a:p>
      </dsp:txBody>
      <dsp:txXfrm>
        <a:off x="4422987" y="126575"/>
        <a:ext cx="1020450" cy="680299"/>
      </dsp:txXfrm>
    </dsp:sp>
    <dsp:sp modelId="{74425B80-A5EF-42C4-B028-F41E0D932069}">
      <dsp:nvSpPr>
        <dsp:cNvPr id="0" name=""/>
        <dsp:cNvSpPr/>
      </dsp:nvSpPr>
      <dsp:spPr>
        <a:xfrm>
          <a:off x="5443437" y="126575"/>
          <a:ext cx="1700749" cy="680299"/>
        </a:xfrm>
        <a:prstGeom prst="chevron">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Sprendimo priėmimas</a:t>
          </a:r>
          <a:endParaRPr lang="en-US" sz="1200" kern="1200" dirty="0">
            <a:latin typeface="Times New Roman" panose="02020603050405020304" pitchFamily="18" charset="0"/>
            <a:cs typeface="Times New Roman" panose="02020603050405020304" pitchFamily="18" charset="0"/>
          </a:endParaRPr>
        </a:p>
      </dsp:txBody>
      <dsp:txXfrm>
        <a:off x="5783587" y="126575"/>
        <a:ext cx="1020450" cy="680299"/>
      </dsp:txXfrm>
    </dsp:sp>
    <dsp:sp modelId="{A2AA8915-2E6F-4DD8-97A3-AD236BF314F1}">
      <dsp:nvSpPr>
        <dsp:cNvPr id="0" name=""/>
        <dsp:cNvSpPr/>
      </dsp:nvSpPr>
      <dsp:spPr>
        <a:xfrm>
          <a:off x="6804037" y="126575"/>
          <a:ext cx="1700749" cy="680299"/>
        </a:xfrm>
        <a:prstGeom prst="chevron">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B</a:t>
          </a:r>
          <a:r>
            <a:rPr lang="en-US" sz="1200" kern="1200" dirty="0" err="1">
              <a:latin typeface="Times New Roman" panose="02020603050405020304" pitchFamily="18" charset="0"/>
              <a:cs typeface="Times New Roman" panose="02020603050405020304" pitchFamily="18" charset="0"/>
            </a:rPr>
            <a:t>ylos</a:t>
          </a:r>
          <a:r>
            <a:rPr lang="en-US" sz="1200" kern="1200" dirty="0">
              <a:latin typeface="Times New Roman" panose="02020603050405020304" pitchFamily="18" charset="0"/>
              <a:cs typeface="Times New Roman" panose="02020603050405020304" pitchFamily="18" charset="0"/>
            </a:rPr>
            <a:t> </a:t>
          </a:r>
          <a:r>
            <a:rPr lang="en-US" sz="1200" kern="1200" dirty="0" err="1">
              <a:latin typeface="Times New Roman" panose="02020603050405020304" pitchFamily="18" charset="0"/>
              <a:cs typeface="Times New Roman" panose="02020603050405020304" pitchFamily="18" charset="0"/>
            </a:rPr>
            <a:t>uždarymas</a:t>
          </a:r>
          <a:endParaRPr lang="en-US" sz="1200" kern="1200" dirty="0">
            <a:latin typeface="Times New Roman" panose="02020603050405020304" pitchFamily="18" charset="0"/>
            <a:cs typeface="Times New Roman" panose="02020603050405020304" pitchFamily="18" charset="0"/>
          </a:endParaRPr>
        </a:p>
      </dsp:txBody>
      <dsp:txXfrm>
        <a:off x="7144187" y="126575"/>
        <a:ext cx="1020450" cy="6802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287FB-2B0E-49F9-9E58-62C4038D3BE5}">
      <dsp:nvSpPr>
        <dsp:cNvPr id="0" name=""/>
        <dsp:cNvSpPr/>
      </dsp:nvSpPr>
      <dsp:spPr>
        <a:xfrm>
          <a:off x="2140430" y="628158"/>
          <a:ext cx="1191730" cy="1191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lt-LT" sz="1050" b="1" kern="1200" noProof="0" dirty="0">
              <a:solidFill>
                <a:srgbClr val="FF0000"/>
              </a:solidFill>
              <a:latin typeface="Times New Roman" panose="02020603050405020304" pitchFamily="18" charset="0"/>
              <a:cs typeface="Times New Roman" panose="02020603050405020304" pitchFamily="18" charset="0"/>
            </a:rPr>
            <a:t>PRIEŽIŪROS PROCESAS</a:t>
          </a:r>
          <a:endParaRPr lang="en-US" sz="1050" b="1" kern="1200" noProof="0" dirty="0">
            <a:solidFill>
              <a:srgbClr val="FF0000"/>
            </a:solidFill>
            <a:latin typeface="Times New Roman" panose="02020603050405020304" pitchFamily="18" charset="0"/>
            <a:cs typeface="Times New Roman" panose="02020603050405020304" pitchFamily="18" charset="0"/>
          </a:endParaRPr>
        </a:p>
      </dsp:txBody>
      <dsp:txXfrm>
        <a:off x="2140430" y="628158"/>
        <a:ext cx="1191730" cy="1191730"/>
      </dsp:txXfrm>
    </dsp:sp>
    <dsp:sp modelId="{843AA998-3AF4-4641-98CB-C12647BFB8D3}">
      <dsp:nvSpPr>
        <dsp:cNvPr id="0" name=""/>
        <dsp:cNvSpPr/>
      </dsp:nvSpPr>
      <dsp:spPr>
        <a:xfrm>
          <a:off x="538923" y="-539"/>
          <a:ext cx="2449125" cy="2449125"/>
        </a:xfrm>
        <a:prstGeom prst="circularArrow">
          <a:avLst>
            <a:gd name="adj1" fmla="val 9489"/>
            <a:gd name="adj2" fmla="val 685484"/>
            <a:gd name="adj3" fmla="val 7848199"/>
            <a:gd name="adj4" fmla="val 2266317"/>
            <a:gd name="adj5" fmla="val 11070"/>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B2F476F-5FCA-4A8F-A01C-C56FC48F9685}">
      <dsp:nvSpPr>
        <dsp:cNvPr id="0" name=""/>
        <dsp:cNvSpPr/>
      </dsp:nvSpPr>
      <dsp:spPr>
        <a:xfrm>
          <a:off x="194811" y="628158"/>
          <a:ext cx="1191730" cy="1191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noProof="0" dirty="0">
              <a:solidFill>
                <a:schemeClr val="accent1">
                  <a:lumMod val="75000"/>
                </a:schemeClr>
              </a:solidFill>
              <a:latin typeface="Times New Roman" panose="02020603050405020304" pitchFamily="18" charset="0"/>
              <a:cs typeface="Times New Roman" panose="02020603050405020304" pitchFamily="18" charset="0"/>
            </a:rPr>
            <a:t>SERTIFIKAVIMO PROCESAS</a:t>
          </a:r>
        </a:p>
      </dsp:txBody>
      <dsp:txXfrm>
        <a:off x="194811" y="628158"/>
        <a:ext cx="1191730" cy="1191730"/>
      </dsp:txXfrm>
    </dsp:sp>
    <dsp:sp modelId="{177FF600-DFD1-4C3B-8C22-677382C19998}">
      <dsp:nvSpPr>
        <dsp:cNvPr id="0" name=""/>
        <dsp:cNvSpPr/>
      </dsp:nvSpPr>
      <dsp:spPr>
        <a:xfrm>
          <a:off x="534588" y="416"/>
          <a:ext cx="2449125" cy="2449125"/>
        </a:xfrm>
        <a:prstGeom prst="circularArrow">
          <a:avLst>
            <a:gd name="adj1" fmla="val 9489"/>
            <a:gd name="adj2" fmla="val 685484"/>
            <a:gd name="adj3" fmla="val 18648199"/>
            <a:gd name="adj4" fmla="val 13066317"/>
            <a:gd name="adj5" fmla="val 11070"/>
          </a:avLst>
        </a:prstGeom>
        <a:solidFill>
          <a:srgbClr val="37609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B9369-599F-4475-9CF9-A0666BA14AF4}">
      <dsp:nvSpPr>
        <dsp:cNvPr id="0" name=""/>
        <dsp:cNvSpPr/>
      </dsp:nvSpPr>
      <dsp:spPr>
        <a:xfrm>
          <a:off x="1894493" y="0"/>
          <a:ext cx="1397108" cy="916511"/>
        </a:xfrm>
        <a:prstGeom prst="trapezoid">
          <a:avLst>
            <a:gd name="adj" fmla="val 70731"/>
          </a:avLst>
        </a:prstGeom>
        <a:solidFill>
          <a:srgbClr val="CC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lt-LT" sz="800" b="1" kern="1200" noProof="0" dirty="0">
            <a:solidFill>
              <a:schemeClr val="bg1"/>
            </a:solidFill>
            <a:latin typeface="Times New Roman" panose="02020603050405020304" pitchFamily="18" charset="0"/>
            <a:cs typeface="Times New Roman" panose="02020603050405020304" pitchFamily="18" charset="0"/>
          </a:endParaRPr>
        </a:p>
        <a:p>
          <a:pPr marL="0" lvl="0" indent="0" algn="ctr" defTabSz="355600">
            <a:lnSpc>
              <a:spcPct val="90000"/>
            </a:lnSpc>
            <a:spcBef>
              <a:spcPct val="0"/>
            </a:spcBef>
            <a:spcAft>
              <a:spcPct val="35000"/>
            </a:spcAft>
            <a:buNone/>
          </a:pPr>
          <a:r>
            <a:rPr lang="lt-LT" sz="800" b="1" kern="1200" noProof="0" dirty="0">
              <a:solidFill>
                <a:schemeClr val="bg1"/>
              </a:solidFill>
              <a:latin typeface="Times New Roman" panose="02020603050405020304" pitchFamily="18" charset="0"/>
              <a:cs typeface="Times New Roman" panose="02020603050405020304" pitchFamily="18" charset="0"/>
            </a:rPr>
            <a:t>                                                      4 tipas                                                                                                                                    </a:t>
          </a:r>
        </a:p>
        <a:p>
          <a:pPr marL="0" lvl="0" indent="0" algn="ctr" defTabSz="355600">
            <a:lnSpc>
              <a:spcPct val="90000"/>
            </a:lnSpc>
            <a:spcBef>
              <a:spcPct val="0"/>
            </a:spcBef>
            <a:spcAft>
              <a:spcPct val="35000"/>
            </a:spcAft>
            <a:buNone/>
          </a:pPr>
          <a:r>
            <a:rPr lang="lt-LT" sz="800" b="1" kern="1200" noProof="0" dirty="0">
              <a:solidFill>
                <a:schemeClr val="bg1"/>
              </a:solidFill>
              <a:latin typeface="Times New Roman" panose="02020603050405020304" pitchFamily="18" charset="0"/>
              <a:cs typeface="Times New Roman" panose="02020603050405020304" pitchFamily="18" charset="0"/>
            </a:rPr>
            <a:t>                                              Esminis                     reikalavimų nesilaikymas</a:t>
          </a:r>
          <a:endParaRPr lang="en-US" sz="800" b="1" kern="1200" noProof="0" dirty="0">
            <a:solidFill>
              <a:schemeClr val="bg1"/>
            </a:solidFill>
            <a:latin typeface="Times New Roman" panose="02020603050405020304" pitchFamily="18" charset="0"/>
            <a:cs typeface="Times New Roman" panose="02020603050405020304" pitchFamily="18" charset="0"/>
          </a:endParaRPr>
        </a:p>
      </dsp:txBody>
      <dsp:txXfrm>
        <a:off x="1894493" y="0"/>
        <a:ext cx="1397108" cy="916511"/>
      </dsp:txXfrm>
    </dsp:sp>
    <dsp:sp modelId="{68CB89A0-A254-4411-93AC-B0A757607FBA}">
      <dsp:nvSpPr>
        <dsp:cNvPr id="0" name=""/>
        <dsp:cNvSpPr/>
      </dsp:nvSpPr>
      <dsp:spPr>
        <a:xfrm>
          <a:off x="1238504" y="916511"/>
          <a:ext cx="2709086" cy="916511"/>
        </a:xfrm>
        <a:prstGeom prst="trapezoid">
          <a:avLst>
            <a:gd name="adj" fmla="val 70731"/>
          </a:avLst>
        </a:prstGeom>
        <a:solidFill>
          <a:srgbClr val="FF33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bg1"/>
              </a:solidFill>
              <a:latin typeface="Times New Roman" panose="02020603050405020304" pitchFamily="18" charset="0"/>
              <a:cs typeface="Times New Roman" panose="02020603050405020304" pitchFamily="18" charset="0"/>
            </a:rPr>
            <a:t>3 </a:t>
          </a:r>
          <a:r>
            <a:rPr lang="lt-LT" sz="800" b="1" kern="1200" dirty="0">
              <a:solidFill>
                <a:schemeClr val="bg1"/>
              </a:solidFill>
              <a:latin typeface="Times New Roman" panose="02020603050405020304" pitchFamily="18" charset="0"/>
              <a:cs typeface="Times New Roman" panose="02020603050405020304" pitchFamily="18" charset="0"/>
            </a:rPr>
            <a:t>tipas</a:t>
          </a:r>
          <a:endParaRPr lang="en-US" sz="800" b="1" kern="1200" dirty="0">
            <a:solidFill>
              <a:schemeClr val="bg1"/>
            </a:solidFill>
            <a:latin typeface="Times New Roman" panose="02020603050405020304" pitchFamily="18" charset="0"/>
            <a:cs typeface="Times New Roman" panose="02020603050405020304" pitchFamily="18" charset="0"/>
          </a:endParaRPr>
        </a:p>
        <a:p>
          <a:pPr marL="0" lvl="0" indent="0" algn="ctr" defTabSz="355600">
            <a:lnSpc>
              <a:spcPct val="90000"/>
            </a:lnSpc>
            <a:spcBef>
              <a:spcPct val="0"/>
            </a:spcBef>
            <a:spcAft>
              <a:spcPct val="35000"/>
            </a:spcAft>
            <a:buNone/>
          </a:pPr>
          <a:r>
            <a:rPr lang="lt-LT" sz="800" b="1" kern="1200" noProof="0" dirty="0">
              <a:solidFill>
                <a:schemeClr val="bg1"/>
              </a:solidFill>
              <a:latin typeface="Times New Roman" panose="02020603050405020304" pitchFamily="18" charset="0"/>
              <a:cs typeface="Times New Roman" panose="02020603050405020304" pitchFamily="18" charset="0"/>
            </a:rPr>
            <a:t>Nedidelis reikalavimų nesilaikymo atvejis arba neišsklaidyta anksčiau kilusi abejonė</a:t>
          </a:r>
          <a:endParaRPr lang="en-US" sz="800" b="1" kern="1200" noProof="0" dirty="0">
            <a:solidFill>
              <a:schemeClr val="bg1"/>
            </a:solidFill>
            <a:latin typeface="Times New Roman" panose="02020603050405020304" pitchFamily="18" charset="0"/>
            <a:cs typeface="Times New Roman" panose="02020603050405020304" pitchFamily="18" charset="0"/>
          </a:endParaRPr>
        </a:p>
      </dsp:txBody>
      <dsp:txXfrm>
        <a:off x="1712594" y="916511"/>
        <a:ext cx="1760906" cy="916511"/>
      </dsp:txXfrm>
    </dsp:sp>
    <dsp:sp modelId="{3B8AD70E-47E8-461A-9EFB-53A1C1CBC4CD}">
      <dsp:nvSpPr>
        <dsp:cNvPr id="0" name=""/>
        <dsp:cNvSpPr/>
      </dsp:nvSpPr>
      <dsp:spPr>
        <a:xfrm>
          <a:off x="602403" y="1833023"/>
          <a:ext cx="3981288" cy="916511"/>
        </a:xfrm>
        <a:prstGeom prst="trapezoid">
          <a:avLst>
            <a:gd name="adj" fmla="val 70731"/>
          </a:avLst>
        </a:prstGeom>
        <a:solidFill>
          <a:schemeClr val="accent3">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bg1"/>
              </a:solidFill>
              <a:latin typeface="Times New Roman" panose="02020603050405020304" pitchFamily="18" charset="0"/>
              <a:cs typeface="Times New Roman" panose="02020603050405020304" pitchFamily="18" charset="0"/>
            </a:rPr>
            <a:t>2 </a:t>
          </a:r>
          <a:r>
            <a:rPr lang="lt-LT" sz="800" b="1" kern="1200" dirty="0">
              <a:solidFill>
                <a:schemeClr val="bg1"/>
              </a:solidFill>
              <a:latin typeface="Times New Roman" panose="02020603050405020304" pitchFamily="18" charset="0"/>
              <a:cs typeface="Times New Roman" panose="02020603050405020304" pitchFamily="18" charset="0"/>
            </a:rPr>
            <a:t>tipas</a:t>
          </a:r>
          <a:endParaRPr lang="en-US" sz="800" b="1" kern="1200" dirty="0">
            <a:solidFill>
              <a:schemeClr val="bg1"/>
            </a:solidFill>
            <a:latin typeface="Times New Roman" panose="02020603050405020304" pitchFamily="18" charset="0"/>
            <a:cs typeface="Times New Roman" panose="02020603050405020304" pitchFamily="18" charset="0"/>
          </a:endParaRPr>
        </a:p>
        <a:p>
          <a:pPr marL="0" lvl="0" indent="0" algn="ctr" defTabSz="355600">
            <a:lnSpc>
              <a:spcPct val="90000"/>
            </a:lnSpc>
            <a:spcBef>
              <a:spcPct val="0"/>
            </a:spcBef>
            <a:spcAft>
              <a:spcPct val="35000"/>
            </a:spcAft>
            <a:buNone/>
          </a:pPr>
          <a:r>
            <a:rPr lang="lt-LT" sz="800" b="1" kern="1200" noProof="0" dirty="0">
              <a:solidFill>
                <a:schemeClr val="bg1"/>
              </a:solidFill>
              <a:latin typeface="Times New Roman" panose="02020603050405020304" pitchFamily="18" charset="0"/>
              <a:cs typeface="Times New Roman" panose="02020603050405020304" pitchFamily="18" charset="0"/>
            </a:rPr>
            <a:t>Pastaba</a:t>
          </a:r>
          <a:endParaRPr lang="en-US" sz="800" b="1" kern="1200" noProof="0" dirty="0">
            <a:solidFill>
              <a:schemeClr val="bg1"/>
            </a:solidFill>
            <a:latin typeface="Times New Roman" panose="02020603050405020304" pitchFamily="18" charset="0"/>
            <a:cs typeface="Times New Roman" panose="02020603050405020304" pitchFamily="18" charset="0"/>
          </a:endParaRPr>
        </a:p>
      </dsp:txBody>
      <dsp:txXfrm>
        <a:off x="1299129" y="1833023"/>
        <a:ext cx="2587837" cy="916511"/>
      </dsp:txXfrm>
    </dsp:sp>
    <dsp:sp modelId="{B220B628-EE5D-4B39-9CA2-5840DBF84AB8}">
      <dsp:nvSpPr>
        <dsp:cNvPr id="0" name=""/>
        <dsp:cNvSpPr/>
      </dsp:nvSpPr>
      <dsp:spPr>
        <a:xfrm>
          <a:off x="0" y="2749535"/>
          <a:ext cx="5186096" cy="916511"/>
        </a:xfrm>
        <a:prstGeom prst="trapezoid">
          <a:avLst>
            <a:gd name="adj" fmla="val 70731"/>
          </a:avLst>
        </a:prstGeom>
        <a:solidFill>
          <a:srgbClr val="9BBB5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bg1"/>
              </a:solidFill>
              <a:latin typeface="Times New Roman" panose="02020603050405020304" pitchFamily="18" charset="0"/>
              <a:cs typeface="Times New Roman" panose="02020603050405020304" pitchFamily="18" charset="0"/>
            </a:rPr>
            <a:t>1 </a:t>
          </a:r>
          <a:r>
            <a:rPr lang="lt-LT" sz="800" b="1" kern="1200" dirty="0">
              <a:solidFill>
                <a:schemeClr val="bg1"/>
              </a:solidFill>
              <a:latin typeface="Times New Roman" panose="02020603050405020304" pitchFamily="18" charset="0"/>
              <a:cs typeface="Times New Roman" panose="02020603050405020304" pitchFamily="18" charset="0"/>
            </a:rPr>
            <a:t>tipas</a:t>
          </a:r>
          <a:endParaRPr lang="en-US" sz="800" b="1" kern="1200" dirty="0">
            <a:solidFill>
              <a:schemeClr val="bg1"/>
            </a:solidFill>
            <a:latin typeface="Times New Roman" panose="02020603050405020304" pitchFamily="18" charset="0"/>
            <a:cs typeface="Times New Roman" panose="02020603050405020304" pitchFamily="18" charset="0"/>
          </a:endParaRPr>
        </a:p>
        <a:p>
          <a:pPr marL="0" lvl="0" indent="0" algn="ctr" defTabSz="355600">
            <a:lnSpc>
              <a:spcPct val="90000"/>
            </a:lnSpc>
            <a:spcBef>
              <a:spcPct val="0"/>
            </a:spcBef>
            <a:spcAft>
              <a:spcPct val="35000"/>
            </a:spcAft>
            <a:buNone/>
          </a:pPr>
          <a:r>
            <a:rPr lang="lt-LT" sz="800" b="1" kern="1200" dirty="0">
              <a:solidFill>
                <a:schemeClr val="bg1"/>
              </a:solidFill>
              <a:latin typeface="Times New Roman" panose="02020603050405020304" pitchFamily="18" charset="0"/>
              <a:cs typeface="Times New Roman" panose="02020603050405020304" pitchFamily="18" charset="0"/>
            </a:rPr>
            <a:t>Užklausa</a:t>
          </a:r>
          <a:endParaRPr lang="en-GB" sz="800" b="1" kern="1200" dirty="0">
            <a:solidFill>
              <a:schemeClr val="bg1"/>
            </a:solidFill>
            <a:latin typeface="Times New Roman" panose="02020603050405020304" pitchFamily="18" charset="0"/>
            <a:cs typeface="Times New Roman" panose="02020603050405020304" pitchFamily="18" charset="0"/>
          </a:endParaRPr>
        </a:p>
      </dsp:txBody>
      <dsp:txXfrm>
        <a:off x="907566" y="2749535"/>
        <a:ext cx="3370962" cy="91651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3B850-11BC-4693-9F7F-8D56B9983276}">
      <dsp:nvSpPr>
        <dsp:cNvPr id="0" name=""/>
        <dsp:cNvSpPr/>
      </dsp:nvSpPr>
      <dsp:spPr>
        <a:xfrm rot="5400000">
          <a:off x="-117138" y="119770"/>
          <a:ext cx="780923" cy="546646"/>
        </a:xfrm>
        <a:prstGeom prst="chevron">
          <a:avLst/>
        </a:prstGeom>
        <a:solidFill>
          <a:schemeClr val="accent1">
            <a:shade val="8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pl-PL" sz="1600" b="1" kern="1200" dirty="0">
              <a:latin typeface="Times New Roman" panose="02020603050405020304" pitchFamily="18" charset="0"/>
              <a:cs typeface="Times New Roman" panose="02020603050405020304" pitchFamily="18" charset="0"/>
            </a:rPr>
            <a:t>1</a:t>
          </a:r>
          <a:endParaRPr lang="en-US" sz="1600" b="1" kern="1200" dirty="0">
            <a:latin typeface="Times New Roman" panose="02020603050405020304" pitchFamily="18" charset="0"/>
            <a:cs typeface="Times New Roman" panose="02020603050405020304" pitchFamily="18" charset="0"/>
          </a:endParaRPr>
        </a:p>
      </dsp:txBody>
      <dsp:txXfrm rot="-5400000">
        <a:off x="1" y="275954"/>
        <a:ext cx="546646" cy="234277"/>
      </dsp:txXfrm>
    </dsp:sp>
    <dsp:sp modelId="{A63BDCFB-9E30-4489-9DE5-D63A977084E4}">
      <dsp:nvSpPr>
        <dsp:cNvPr id="0" name=""/>
        <dsp:cNvSpPr/>
      </dsp:nvSpPr>
      <dsp:spPr>
        <a:xfrm rot="5400000">
          <a:off x="4228227" y="-3681580"/>
          <a:ext cx="507600" cy="7870761"/>
        </a:xfrm>
        <a:prstGeom prst="round2SameRect">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noProof="0" dirty="0" err="1">
              <a:latin typeface="Times New Roman" panose="02020603050405020304" pitchFamily="18" charset="0"/>
              <a:cs typeface="Times New Roman" panose="02020603050405020304" pitchFamily="18" charset="0"/>
            </a:rPr>
            <a:t>Užpildykite</a:t>
          </a:r>
          <a:r>
            <a:rPr lang="en-US" sz="1600" kern="1200" noProof="0" dirty="0">
              <a:latin typeface="Times New Roman" panose="02020603050405020304" pitchFamily="18" charset="0"/>
              <a:cs typeface="Times New Roman" panose="02020603050405020304" pitchFamily="18" charset="0"/>
            </a:rPr>
            <a:t> </a:t>
          </a:r>
          <a:r>
            <a:rPr lang="en-US" sz="1600" kern="1200" noProof="0" dirty="0" err="1">
              <a:latin typeface="Times New Roman" panose="02020603050405020304" pitchFamily="18" charset="0"/>
              <a:cs typeface="Times New Roman" panose="02020603050405020304" pitchFamily="18" charset="0"/>
            </a:rPr>
            <a:t>paraiškos</a:t>
          </a:r>
          <a:r>
            <a:rPr lang="en-US" sz="1600" kern="1200" noProof="0" dirty="0">
              <a:latin typeface="Times New Roman" panose="02020603050405020304" pitchFamily="18" charset="0"/>
              <a:cs typeface="Times New Roman" panose="02020603050405020304" pitchFamily="18" charset="0"/>
            </a:rPr>
            <a:t> </a:t>
          </a:r>
          <a:r>
            <a:rPr lang="en-US" sz="1600" kern="1200" noProof="0" dirty="0" err="1">
              <a:latin typeface="Times New Roman" panose="02020603050405020304" pitchFamily="18" charset="0"/>
              <a:cs typeface="Times New Roman" panose="02020603050405020304" pitchFamily="18" charset="0"/>
            </a:rPr>
            <a:t>formą</a:t>
          </a:r>
          <a:r>
            <a:rPr lang="en-US" sz="1600" kern="1200" noProof="0" dirty="0">
              <a:latin typeface="Times New Roman" panose="02020603050405020304" pitchFamily="18" charset="0"/>
              <a:cs typeface="Times New Roman" panose="02020603050405020304" pitchFamily="18" charset="0"/>
            </a:rPr>
            <a:t> (</a:t>
          </a:r>
          <a:r>
            <a:rPr lang="en-US" sz="1600" kern="1200" noProof="0" dirty="0" err="1">
              <a:latin typeface="Times New Roman" panose="02020603050405020304" pitchFamily="18" charset="0"/>
              <a:cs typeface="Times New Roman" panose="02020603050405020304" pitchFamily="18" charset="0"/>
            </a:rPr>
            <a:t>organizacijos</a:t>
          </a:r>
          <a:r>
            <a:rPr lang="en-US" sz="1600" kern="1200" noProof="0" dirty="0">
              <a:latin typeface="Times New Roman" panose="02020603050405020304" pitchFamily="18" charset="0"/>
              <a:cs typeface="Times New Roman" panose="02020603050405020304" pitchFamily="18" charset="0"/>
            </a:rPr>
            <a:t> </a:t>
          </a:r>
          <a:r>
            <a:rPr lang="en-US" sz="1600" kern="1200" noProof="0" dirty="0" err="1">
              <a:latin typeface="Times New Roman" panose="02020603050405020304" pitchFamily="18" charset="0"/>
              <a:cs typeface="Times New Roman" panose="02020603050405020304" pitchFamily="18" charset="0"/>
            </a:rPr>
            <a:t>duomenys</a:t>
          </a:r>
          <a:r>
            <a:rPr lang="en-US" sz="1600" kern="1200" noProof="0" dirty="0">
              <a:latin typeface="Times New Roman" panose="02020603050405020304" pitchFamily="18" charset="0"/>
              <a:cs typeface="Times New Roman" panose="02020603050405020304" pitchFamily="18" charset="0"/>
            </a:rPr>
            <a:t> + </a:t>
          </a:r>
          <a:r>
            <a:rPr lang="en-US" sz="1600" kern="1200" noProof="0" dirty="0" err="1">
              <a:latin typeface="Times New Roman" panose="02020603050405020304" pitchFamily="18" charset="0"/>
              <a:cs typeface="Times New Roman" panose="02020603050405020304" pitchFamily="18" charset="0"/>
            </a:rPr>
            <a:t>užklausos</a:t>
          </a:r>
          <a:r>
            <a:rPr lang="en-US" sz="1600" kern="1200" noProof="0" dirty="0">
              <a:latin typeface="Times New Roman" panose="02020603050405020304" pitchFamily="18" charset="0"/>
              <a:cs typeface="Times New Roman" panose="02020603050405020304" pitchFamily="18" charset="0"/>
            </a:rPr>
            <a:t> </a:t>
          </a:r>
          <a:r>
            <a:rPr lang="en-US" sz="1600" kern="1200" noProof="0" dirty="0" err="1">
              <a:latin typeface="Times New Roman" panose="02020603050405020304" pitchFamily="18" charset="0"/>
              <a:cs typeface="Times New Roman" panose="02020603050405020304" pitchFamily="18" charset="0"/>
            </a:rPr>
            <a:t>apimtis</a:t>
          </a:r>
          <a:r>
            <a:rPr lang="en-US" sz="1600" kern="1200" noProof="0" dirty="0">
              <a:latin typeface="Times New Roman" panose="02020603050405020304" pitchFamily="18" charset="0"/>
              <a:cs typeface="Times New Roman" panose="02020603050405020304" pitchFamily="18" charset="0"/>
            </a:rPr>
            <a:t>)</a:t>
          </a:r>
        </a:p>
      </dsp:txBody>
      <dsp:txXfrm rot="-5400000">
        <a:off x="546647" y="24779"/>
        <a:ext cx="7845982" cy="458042"/>
      </dsp:txXfrm>
    </dsp:sp>
    <dsp:sp modelId="{EF50EE42-9FD7-41D1-9A7B-9FF939C6E499}">
      <dsp:nvSpPr>
        <dsp:cNvPr id="0" name=""/>
        <dsp:cNvSpPr/>
      </dsp:nvSpPr>
      <dsp:spPr>
        <a:xfrm rot="5400000">
          <a:off x="-117138" y="778402"/>
          <a:ext cx="780923" cy="546646"/>
        </a:xfrm>
        <a:prstGeom prst="chevron">
          <a:avLst/>
        </a:prstGeom>
        <a:solidFill>
          <a:schemeClr val="accent1">
            <a:shade val="80000"/>
            <a:hueOff val="163951"/>
            <a:satOff val="-12708"/>
            <a:lumOff val="8987"/>
            <a:alphaOff val="0"/>
          </a:schemeClr>
        </a:solidFill>
        <a:ln w="25400" cap="flat" cmpd="sng" algn="ctr">
          <a:solidFill>
            <a:schemeClr val="accent1">
              <a:shade val="80000"/>
              <a:hueOff val="163951"/>
              <a:satOff val="-12708"/>
              <a:lumOff val="898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pl-PL" sz="1600" b="1" kern="1200" dirty="0">
              <a:latin typeface="Times New Roman" panose="02020603050405020304" pitchFamily="18" charset="0"/>
              <a:cs typeface="Times New Roman" panose="02020603050405020304" pitchFamily="18" charset="0"/>
            </a:rPr>
            <a:t>2</a:t>
          </a:r>
          <a:endParaRPr lang="en-US" sz="1600" b="1" kern="1200" dirty="0">
            <a:latin typeface="Times New Roman" panose="02020603050405020304" pitchFamily="18" charset="0"/>
            <a:cs typeface="Times New Roman" panose="02020603050405020304" pitchFamily="18" charset="0"/>
          </a:endParaRPr>
        </a:p>
      </dsp:txBody>
      <dsp:txXfrm rot="-5400000">
        <a:off x="1" y="934586"/>
        <a:ext cx="546646" cy="234277"/>
      </dsp:txXfrm>
    </dsp:sp>
    <dsp:sp modelId="{EB03B896-B578-4A90-99E8-C78729F5D306}">
      <dsp:nvSpPr>
        <dsp:cNvPr id="0" name=""/>
        <dsp:cNvSpPr/>
      </dsp:nvSpPr>
      <dsp:spPr>
        <a:xfrm rot="5400000">
          <a:off x="4228227" y="-3020316"/>
          <a:ext cx="507600" cy="7870761"/>
        </a:xfrm>
        <a:prstGeom prst="round2SameRect">
          <a:avLst/>
        </a:prstGeom>
        <a:solidFill>
          <a:schemeClr val="lt1">
            <a:alpha val="90000"/>
            <a:hueOff val="0"/>
            <a:satOff val="0"/>
            <a:lumOff val="0"/>
            <a:alphaOff val="0"/>
          </a:schemeClr>
        </a:solidFill>
        <a:ln w="25400" cap="flat" cmpd="sng" algn="ctr">
          <a:solidFill>
            <a:schemeClr val="accent1">
              <a:shade val="80000"/>
              <a:hueOff val="163951"/>
              <a:satOff val="-12708"/>
              <a:lumOff val="89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noProof="0" dirty="0" err="1">
              <a:latin typeface="Times New Roman" panose="02020603050405020304" pitchFamily="18" charset="0"/>
              <a:cs typeface="Times New Roman" panose="02020603050405020304" pitchFamily="18" charset="0"/>
            </a:rPr>
            <a:t>Įkelkite</a:t>
          </a:r>
          <a:r>
            <a:rPr lang="en-US" sz="1600" kern="1200" noProof="0" dirty="0">
              <a:latin typeface="Times New Roman" panose="02020603050405020304" pitchFamily="18" charset="0"/>
              <a:cs typeface="Times New Roman" panose="02020603050405020304" pitchFamily="18" charset="0"/>
            </a:rPr>
            <a:t> </a:t>
          </a:r>
          <a:r>
            <a:rPr lang="en-US" sz="1600" kern="1200" noProof="0" dirty="0" err="1">
              <a:latin typeface="Times New Roman" panose="02020603050405020304" pitchFamily="18" charset="0"/>
              <a:cs typeface="Times New Roman" panose="02020603050405020304" pitchFamily="18" charset="0"/>
            </a:rPr>
            <a:t>įrodymus</a:t>
          </a:r>
          <a:r>
            <a:rPr lang="en-US" sz="1600" kern="1200" noProof="0" dirty="0">
              <a:latin typeface="Times New Roman" panose="02020603050405020304" pitchFamily="18" charset="0"/>
              <a:cs typeface="Times New Roman" panose="02020603050405020304" pitchFamily="18" charset="0"/>
            </a:rPr>
            <a:t>, </a:t>
          </a:r>
          <a:r>
            <a:rPr lang="en-US" sz="1600" kern="1200" noProof="0" dirty="0" err="1">
              <a:latin typeface="Times New Roman" panose="02020603050405020304" pitchFamily="18" charset="0"/>
              <a:cs typeface="Times New Roman" panose="02020603050405020304" pitchFamily="18" charset="0"/>
            </a:rPr>
            <a:t>kaip</a:t>
          </a:r>
          <a:r>
            <a:rPr lang="en-US" sz="1600" kern="1200" noProof="0" dirty="0">
              <a:latin typeface="Times New Roman" panose="02020603050405020304" pitchFamily="18" charset="0"/>
              <a:cs typeface="Times New Roman" panose="02020603050405020304" pitchFamily="18" charset="0"/>
            </a:rPr>
            <a:t> </a:t>
          </a:r>
          <a:r>
            <a:rPr lang="en-US" sz="1600" kern="1200" noProof="0" dirty="0" err="1">
              <a:latin typeface="Times New Roman" panose="02020603050405020304" pitchFamily="18" charset="0"/>
              <a:cs typeface="Times New Roman" panose="02020603050405020304" pitchFamily="18" charset="0"/>
            </a:rPr>
            <a:t>sukurt</a:t>
          </a:r>
          <a:r>
            <a:rPr lang="lt-LT" sz="1600" kern="1200" noProof="0" dirty="0">
              <a:latin typeface="Times New Roman" panose="02020603050405020304" pitchFamily="18" charset="0"/>
              <a:cs typeface="Times New Roman" panose="02020603050405020304" pitchFamily="18" charset="0"/>
            </a:rPr>
            <a:t>a</a:t>
          </a:r>
          <a:r>
            <a:rPr lang="en-US" sz="1600" kern="1200" noProof="0" dirty="0">
              <a:latin typeface="Times New Roman" panose="02020603050405020304" pitchFamily="18" charset="0"/>
              <a:cs typeface="Times New Roman" panose="02020603050405020304" pitchFamily="18" charset="0"/>
            </a:rPr>
            <a:t> </a:t>
          </a:r>
          <a:r>
            <a:rPr lang="en-US" sz="1600" kern="1200" noProof="0" dirty="0" err="1">
              <a:latin typeface="Times New Roman" panose="02020603050405020304" pitchFamily="18" charset="0"/>
              <a:cs typeface="Times New Roman" panose="02020603050405020304" pitchFamily="18" charset="0"/>
            </a:rPr>
            <a:t>saugos</a:t>
          </a:r>
          <a:r>
            <a:rPr lang="en-US" sz="1600" kern="1200" noProof="0" dirty="0">
              <a:latin typeface="Times New Roman" panose="02020603050405020304" pitchFamily="18" charset="0"/>
              <a:cs typeface="Times New Roman" panose="02020603050405020304" pitchFamily="18" charset="0"/>
            </a:rPr>
            <a:t> </a:t>
          </a:r>
          <a:r>
            <a:rPr lang="en-US" sz="1600" kern="1200" noProof="0" dirty="0" err="1">
              <a:latin typeface="Times New Roman" panose="02020603050405020304" pitchFamily="18" charset="0"/>
              <a:cs typeface="Times New Roman" panose="02020603050405020304" pitchFamily="18" charset="0"/>
            </a:rPr>
            <a:t>valdymo</a:t>
          </a:r>
          <a:r>
            <a:rPr lang="en-US" sz="1600" kern="1200" noProof="0" dirty="0">
              <a:latin typeface="Times New Roman" panose="02020603050405020304" pitchFamily="18" charset="0"/>
              <a:cs typeface="Times New Roman" panose="02020603050405020304" pitchFamily="18" charset="0"/>
            </a:rPr>
            <a:t> </a:t>
          </a:r>
          <a:r>
            <a:rPr lang="en-US" sz="1600" kern="1200" noProof="0" dirty="0" err="1">
              <a:latin typeface="Times New Roman" panose="02020603050405020304" pitchFamily="18" charset="0"/>
              <a:cs typeface="Times New Roman" panose="02020603050405020304" pitchFamily="18" charset="0"/>
            </a:rPr>
            <a:t>sistem</a:t>
          </a:r>
          <a:r>
            <a:rPr lang="lt-LT" sz="1600" kern="1200" noProof="0" dirty="0">
              <a:latin typeface="Times New Roman" panose="02020603050405020304" pitchFamily="18" charset="0"/>
              <a:cs typeface="Times New Roman" panose="02020603050405020304" pitchFamily="18" charset="0"/>
            </a:rPr>
            <a:t>a</a:t>
          </a:r>
          <a:endParaRPr lang="en-US" sz="1600" kern="1200" noProof="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lt-LT" sz="1600" kern="1200" noProof="0" dirty="0">
              <a:latin typeface="Times New Roman" panose="02020603050405020304" pitchFamily="18" charset="0"/>
              <a:cs typeface="Times New Roman" panose="02020603050405020304" pitchFamily="18" charset="0"/>
            </a:rPr>
            <a:t>Susiekite įkeltus</a:t>
          </a:r>
          <a:r>
            <a:rPr lang="en-US" sz="1600" kern="1200" noProof="0" dirty="0">
              <a:latin typeface="Times New Roman" panose="02020603050405020304" pitchFamily="18" charset="0"/>
              <a:cs typeface="Times New Roman" panose="02020603050405020304" pitchFamily="18" charset="0"/>
            </a:rPr>
            <a:t> </a:t>
          </a:r>
          <a:r>
            <a:rPr lang="en-US" sz="1600" kern="1200" noProof="0" dirty="0" err="1">
              <a:latin typeface="Times New Roman" panose="02020603050405020304" pitchFamily="18" charset="0"/>
              <a:cs typeface="Times New Roman" panose="02020603050405020304" pitchFamily="18" charset="0"/>
            </a:rPr>
            <a:t>įrodym</a:t>
          </a:r>
          <a:r>
            <a:rPr lang="lt-LT" sz="1600" kern="1200" noProof="0" dirty="0" err="1">
              <a:latin typeface="Times New Roman" panose="02020603050405020304" pitchFamily="18" charset="0"/>
              <a:cs typeface="Times New Roman" panose="02020603050405020304" pitchFamily="18" charset="0"/>
            </a:rPr>
            <a:t>us</a:t>
          </a:r>
          <a:r>
            <a:rPr lang="en-US" sz="1600" kern="1200" noProof="0" dirty="0">
              <a:latin typeface="Times New Roman" panose="02020603050405020304" pitchFamily="18" charset="0"/>
              <a:cs typeface="Times New Roman" panose="02020603050405020304" pitchFamily="18" charset="0"/>
            </a:rPr>
            <a:t> </a:t>
          </a:r>
          <a:r>
            <a:rPr lang="en-US" sz="1600" kern="1200" noProof="0" dirty="0" err="1">
              <a:latin typeface="Times New Roman" panose="02020603050405020304" pitchFamily="18" charset="0"/>
              <a:cs typeface="Times New Roman" panose="02020603050405020304" pitchFamily="18" charset="0"/>
            </a:rPr>
            <a:t>su</a:t>
          </a:r>
          <a:r>
            <a:rPr lang="en-US" sz="1600" kern="1200" noProof="0" dirty="0">
              <a:latin typeface="Times New Roman" panose="02020603050405020304" pitchFamily="18" charset="0"/>
              <a:cs typeface="Times New Roman" panose="02020603050405020304" pitchFamily="18" charset="0"/>
            </a:rPr>
            <a:t> </a:t>
          </a:r>
          <a:r>
            <a:rPr lang="en-US" sz="1600" kern="1200" noProof="0" dirty="0" err="1">
              <a:latin typeface="Times New Roman" panose="02020603050405020304" pitchFamily="18" charset="0"/>
              <a:cs typeface="Times New Roman" panose="02020603050405020304" pitchFamily="18" charset="0"/>
            </a:rPr>
            <a:t>visais</a:t>
          </a:r>
          <a:r>
            <a:rPr lang="en-US" sz="1600" kern="1200" noProof="0" dirty="0">
              <a:latin typeface="Times New Roman" panose="02020603050405020304" pitchFamily="18" charset="0"/>
              <a:cs typeface="Times New Roman" panose="02020603050405020304" pitchFamily="18" charset="0"/>
            </a:rPr>
            <a:t> S</a:t>
          </a:r>
          <a:r>
            <a:rPr lang="lt-LT" sz="1600" kern="1200" noProof="0" dirty="0">
              <a:latin typeface="Times New Roman" panose="02020603050405020304" pitchFamily="18" charset="0"/>
              <a:cs typeface="Times New Roman" panose="02020603050405020304" pitchFamily="18" charset="0"/>
            </a:rPr>
            <a:t>V</a:t>
          </a:r>
          <a:r>
            <a:rPr lang="en-US" sz="1600" kern="1200" noProof="0" dirty="0">
              <a:latin typeface="Times New Roman" panose="02020603050405020304" pitchFamily="18" charset="0"/>
              <a:cs typeface="Times New Roman" panose="02020603050405020304" pitchFamily="18" charset="0"/>
            </a:rPr>
            <a:t>S </a:t>
          </a:r>
          <a:r>
            <a:rPr lang="en-US" sz="1600" kern="1200" noProof="0" dirty="0" err="1">
              <a:latin typeface="Times New Roman" panose="02020603050405020304" pitchFamily="18" charset="0"/>
              <a:cs typeface="Times New Roman" panose="02020603050405020304" pitchFamily="18" charset="0"/>
            </a:rPr>
            <a:t>ir</a:t>
          </a:r>
          <a:r>
            <a:rPr lang="en-US" sz="1600" kern="1200" noProof="0" dirty="0">
              <a:latin typeface="Times New Roman" panose="02020603050405020304" pitchFamily="18" charset="0"/>
              <a:cs typeface="Times New Roman" panose="02020603050405020304" pitchFamily="18" charset="0"/>
            </a:rPr>
            <a:t> TSS </a:t>
          </a:r>
          <a:r>
            <a:rPr lang="en-US" sz="1600" kern="1200" noProof="0" dirty="0" err="1">
              <a:latin typeface="Times New Roman" panose="02020603050405020304" pitchFamily="18" charset="0"/>
              <a:cs typeface="Times New Roman" panose="02020603050405020304" pitchFamily="18" charset="0"/>
            </a:rPr>
            <a:t>reikalavimais</a:t>
          </a:r>
          <a:endParaRPr lang="en-US" sz="1600" kern="1200" noProof="0" dirty="0">
            <a:latin typeface="Times New Roman" panose="02020603050405020304" pitchFamily="18" charset="0"/>
            <a:cs typeface="Times New Roman" panose="02020603050405020304" pitchFamily="18" charset="0"/>
          </a:endParaRPr>
        </a:p>
      </dsp:txBody>
      <dsp:txXfrm rot="-5400000">
        <a:off x="546647" y="686043"/>
        <a:ext cx="7845982" cy="458042"/>
      </dsp:txXfrm>
    </dsp:sp>
    <dsp:sp modelId="{17B93C71-82CC-4D0D-997E-EA0165261C74}">
      <dsp:nvSpPr>
        <dsp:cNvPr id="0" name=""/>
        <dsp:cNvSpPr/>
      </dsp:nvSpPr>
      <dsp:spPr>
        <a:xfrm rot="5400000">
          <a:off x="-117138" y="1437035"/>
          <a:ext cx="780923" cy="546646"/>
        </a:xfrm>
        <a:prstGeom prst="chevron">
          <a:avLst/>
        </a:prstGeom>
        <a:solidFill>
          <a:schemeClr val="accent1">
            <a:shade val="80000"/>
            <a:hueOff val="327902"/>
            <a:satOff val="-25416"/>
            <a:lumOff val="17975"/>
            <a:alphaOff val="0"/>
          </a:schemeClr>
        </a:solidFill>
        <a:ln w="25400" cap="flat" cmpd="sng" algn="ctr">
          <a:solidFill>
            <a:schemeClr val="accent1">
              <a:shade val="80000"/>
              <a:hueOff val="327902"/>
              <a:satOff val="-25416"/>
              <a:lumOff val="1797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pl-PL" sz="1600" b="1" kern="1200" dirty="0">
              <a:latin typeface="Times New Roman" panose="02020603050405020304" pitchFamily="18" charset="0"/>
              <a:cs typeface="Times New Roman" panose="02020603050405020304" pitchFamily="18" charset="0"/>
            </a:rPr>
            <a:t>3</a:t>
          </a:r>
          <a:endParaRPr lang="en-US" sz="1600" b="1" kern="1200" dirty="0">
            <a:latin typeface="Times New Roman" panose="02020603050405020304" pitchFamily="18" charset="0"/>
            <a:cs typeface="Times New Roman" panose="02020603050405020304" pitchFamily="18" charset="0"/>
          </a:endParaRPr>
        </a:p>
      </dsp:txBody>
      <dsp:txXfrm rot="-5400000">
        <a:off x="1" y="1593219"/>
        <a:ext cx="546646" cy="234277"/>
      </dsp:txXfrm>
    </dsp:sp>
    <dsp:sp modelId="{94A985FE-350F-4801-A6F5-118494D091BF}">
      <dsp:nvSpPr>
        <dsp:cNvPr id="0" name=""/>
        <dsp:cNvSpPr/>
      </dsp:nvSpPr>
      <dsp:spPr>
        <a:xfrm rot="5400000">
          <a:off x="4228227" y="-2361683"/>
          <a:ext cx="507600" cy="7870761"/>
        </a:xfrm>
        <a:prstGeom prst="round2SameRect">
          <a:avLst/>
        </a:prstGeom>
        <a:solidFill>
          <a:schemeClr val="lt1">
            <a:alpha val="90000"/>
            <a:hueOff val="0"/>
            <a:satOff val="0"/>
            <a:lumOff val="0"/>
            <a:alphaOff val="0"/>
          </a:schemeClr>
        </a:solidFill>
        <a:ln w="25400" cap="flat" cmpd="sng" algn="ctr">
          <a:solidFill>
            <a:schemeClr val="accent1">
              <a:shade val="80000"/>
              <a:hueOff val="327902"/>
              <a:satOff val="-25416"/>
              <a:lumOff val="179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lt-LT" sz="1600" kern="1200" noProof="0" dirty="0">
              <a:latin typeface="Times New Roman" panose="02020603050405020304" pitchFamily="18" charset="0"/>
              <a:cs typeface="Times New Roman" panose="02020603050405020304" pitchFamily="18" charset="0"/>
            </a:rPr>
            <a:t>Įkelkite įrodymų, kad laikomasi nacionalinių saugos taisyklių, apie kurias notifikuota</a:t>
          </a:r>
          <a:endParaRPr lang="en-US" sz="1600" kern="1200" noProof="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lt-LT" sz="1600" kern="1200" noProof="0" dirty="0">
              <a:latin typeface="Times New Roman" panose="02020603050405020304" pitchFamily="18" charset="0"/>
              <a:cs typeface="Times New Roman" panose="02020603050405020304" pitchFamily="18" charset="0"/>
            </a:rPr>
            <a:t>Susiekite įkeltus</a:t>
          </a:r>
          <a:r>
            <a:rPr lang="en-US" sz="1600" kern="1200" noProof="0" dirty="0">
              <a:latin typeface="Times New Roman" panose="02020603050405020304" pitchFamily="18" charset="0"/>
              <a:cs typeface="Times New Roman" panose="02020603050405020304" pitchFamily="18" charset="0"/>
            </a:rPr>
            <a:t> </a:t>
          </a:r>
          <a:r>
            <a:rPr lang="lt-LT" sz="1600" kern="1200" noProof="0" dirty="0" err="1">
              <a:latin typeface="Times New Roman" panose="02020603050405020304" pitchFamily="18" charset="0"/>
              <a:cs typeface="Times New Roman" panose="02020603050405020304" pitchFamily="18" charset="0"/>
            </a:rPr>
            <a:t>įrodymus</a:t>
          </a:r>
          <a:r>
            <a:rPr lang="en-US" sz="1600" kern="1200" noProof="0" dirty="0">
              <a:latin typeface="Times New Roman" panose="02020603050405020304" pitchFamily="18" charset="0"/>
              <a:cs typeface="Times New Roman" panose="02020603050405020304" pitchFamily="18" charset="0"/>
            </a:rPr>
            <a:t> </a:t>
          </a:r>
          <a:r>
            <a:rPr lang="lt-LT" sz="1600" kern="1200" noProof="0" dirty="0">
              <a:latin typeface="Times New Roman" panose="02020603050405020304" pitchFamily="18" charset="0"/>
              <a:cs typeface="Times New Roman" panose="02020603050405020304" pitchFamily="18" charset="0"/>
            </a:rPr>
            <a:t>su</a:t>
          </a:r>
          <a:r>
            <a:rPr lang="en-US" sz="1600" kern="1200" noProof="0" dirty="0">
              <a:latin typeface="Times New Roman" panose="02020603050405020304" pitchFamily="18" charset="0"/>
              <a:cs typeface="Times New Roman" panose="02020603050405020304" pitchFamily="18" charset="0"/>
            </a:rPr>
            <a:t> </a:t>
          </a:r>
          <a:r>
            <a:rPr lang="lt-LT" sz="1600" kern="1200" noProof="0" dirty="0">
              <a:latin typeface="Times New Roman" panose="02020603050405020304" pitchFamily="18" charset="0"/>
              <a:cs typeface="Times New Roman" panose="02020603050405020304" pitchFamily="18" charset="0"/>
            </a:rPr>
            <a:t>nacionalinėmis taisyklėmis</a:t>
          </a:r>
          <a:endParaRPr lang="en-US" sz="1600" kern="1200" noProof="0" dirty="0">
            <a:latin typeface="Times New Roman" panose="02020603050405020304" pitchFamily="18" charset="0"/>
            <a:cs typeface="Times New Roman" panose="02020603050405020304" pitchFamily="18" charset="0"/>
          </a:endParaRPr>
        </a:p>
      </dsp:txBody>
      <dsp:txXfrm rot="-5400000">
        <a:off x="546647" y="1344676"/>
        <a:ext cx="7845982" cy="458042"/>
      </dsp:txXfrm>
    </dsp:sp>
    <dsp:sp modelId="{39E46CDC-413F-4CC0-B038-972E268D6B03}">
      <dsp:nvSpPr>
        <dsp:cNvPr id="0" name=""/>
        <dsp:cNvSpPr/>
      </dsp:nvSpPr>
      <dsp:spPr>
        <a:xfrm rot="5400000">
          <a:off x="-117138" y="2095667"/>
          <a:ext cx="780923" cy="546646"/>
        </a:xfrm>
        <a:prstGeom prst="chevron">
          <a:avLst/>
        </a:prstGeom>
        <a:solidFill>
          <a:schemeClr val="accent1">
            <a:shade val="80000"/>
            <a:hueOff val="491853"/>
            <a:satOff val="-38124"/>
            <a:lumOff val="26963"/>
            <a:alphaOff val="0"/>
          </a:schemeClr>
        </a:solidFill>
        <a:ln w="25400" cap="flat" cmpd="sng" algn="ctr">
          <a:solidFill>
            <a:schemeClr val="accent1">
              <a:shade val="80000"/>
              <a:hueOff val="491853"/>
              <a:satOff val="-38124"/>
              <a:lumOff val="2696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pl-PL" sz="1600" b="1" kern="1200" dirty="0">
              <a:latin typeface="Times New Roman" panose="02020603050405020304" pitchFamily="18" charset="0"/>
              <a:cs typeface="Times New Roman" panose="02020603050405020304" pitchFamily="18" charset="0"/>
            </a:rPr>
            <a:t>4</a:t>
          </a:r>
          <a:endParaRPr lang="en-US" sz="1600" b="1" kern="1200" dirty="0">
            <a:latin typeface="Times New Roman" panose="02020603050405020304" pitchFamily="18" charset="0"/>
            <a:cs typeface="Times New Roman" panose="02020603050405020304" pitchFamily="18" charset="0"/>
          </a:endParaRPr>
        </a:p>
      </dsp:txBody>
      <dsp:txXfrm rot="-5400000">
        <a:off x="1" y="2251851"/>
        <a:ext cx="546646" cy="234277"/>
      </dsp:txXfrm>
    </dsp:sp>
    <dsp:sp modelId="{8700D3B5-C678-4841-8D2A-02930FCF9538}">
      <dsp:nvSpPr>
        <dsp:cNvPr id="0" name=""/>
        <dsp:cNvSpPr/>
      </dsp:nvSpPr>
      <dsp:spPr>
        <a:xfrm rot="5400000">
          <a:off x="4228227" y="-1703051"/>
          <a:ext cx="507600" cy="7870761"/>
        </a:xfrm>
        <a:prstGeom prst="round2SameRect">
          <a:avLst/>
        </a:prstGeom>
        <a:solidFill>
          <a:schemeClr val="lt1">
            <a:alpha val="90000"/>
            <a:hueOff val="0"/>
            <a:satOff val="0"/>
            <a:lumOff val="0"/>
            <a:alphaOff val="0"/>
          </a:schemeClr>
        </a:solidFill>
        <a:ln w="25400" cap="flat" cmpd="sng" algn="ctr">
          <a:solidFill>
            <a:schemeClr val="accent1">
              <a:shade val="80000"/>
              <a:hueOff val="491853"/>
              <a:satOff val="-38124"/>
              <a:lumOff val="269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lt-LT" sz="1600" kern="1200" noProof="0" dirty="0">
              <a:latin typeface="Times New Roman" panose="02020603050405020304" pitchFamily="18" charset="0"/>
              <a:cs typeface="Times New Roman" panose="02020603050405020304" pitchFamily="18" charset="0"/>
            </a:rPr>
            <a:t>Įkelkite</a:t>
          </a:r>
          <a:r>
            <a:rPr lang="en-US" sz="1600" kern="1200" noProof="0" dirty="0">
              <a:latin typeface="Times New Roman" panose="02020603050405020304" pitchFamily="18" charset="0"/>
              <a:cs typeface="Times New Roman" panose="02020603050405020304" pitchFamily="18" charset="0"/>
            </a:rPr>
            <a:t> </a:t>
          </a:r>
          <a:r>
            <a:rPr lang="lt-LT" sz="1600" kern="1200" noProof="0" dirty="0">
              <a:latin typeface="Times New Roman" panose="02020603050405020304" pitchFamily="18" charset="0"/>
              <a:cs typeface="Times New Roman" panose="02020603050405020304" pitchFamily="18" charset="0"/>
            </a:rPr>
            <a:t>papildomus</a:t>
          </a:r>
          <a:r>
            <a:rPr lang="en-US" sz="1600" kern="1200" noProof="0" dirty="0">
              <a:latin typeface="Times New Roman" panose="02020603050405020304" pitchFamily="18" charset="0"/>
              <a:cs typeface="Times New Roman" panose="02020603050405020304" pitchFamily="18" charset="0"/>
            </a:rPr>
            <a:t> </a:t>
          </a:r>
          <a:r>
            <a:rPr lang="lt-LT" sz="1600" kern="1200" noProof="0" dirty="0">
              <a:latin typeface="Times New Roman" panose="02020603050405020304" pitchFamily="18" charset="0"/>
              <a:cs typeface="Times New Roman" panose="02020603050405020304" pitchFamily="18" charset="0"/>
            </a:rPr>
            <a:t>dokumentus</a:t>
          </a:r>
          <a:r>
            <a:rPr lang="en-US" sz="1600" kern="1200" noProof="0" dirty="0">
              <a:latin typeface="Times New Roman" panose="02020603050405020304" pitchFamily="18" charset="0"/>
              <a:cs typeface="Times New Roman" panose="02020603050405020304" pitchFamily="18" charset="0"/>
            </a:rPr>
            <a:t> (</a:t>
          </a:r>
          <a:r>
            <a:rPr lang="lt-LT" sz="1600" kern="1200" noProof="0" dirty="0" err="1">
              <a:latin typeface="Times New Roman" panose="02020603050405020304" pitchFamily="18" charset="0"/>
              <a:cs typeface="Times New Roman" panose="02020603050405020304" pitchFamily="18" charset="0"/>
            </a:rPr>
            <a:t>pvz</a:t>
          </a:r>
          <a:r>
            <a:rPr lang="en-US" sz="1600" kern="1200" noProof="0" dirty="0">
              <a:latin typeface="Times New Roman" panose="02020603050405020304" pitchFamily="18" charset="0"/>
              <a:cs typeface="Times New Roman" panose="02020603050405020304" pitchFamily="18" charset="0"/>
            </a:rPr>
            <a:t>., </a:t>
          </a:r>
          <a:r>
            <a:rPr lang="lt-LT" sz="1600" kern="1200" noProof="0" dirty="0">
              <a:latin typeface="Times New Roman" panose="02020603050405020304" pitchFamily="18" charset="0"/>
              <a:cs typeface="Times New Roman" panose="02020603050405020304" pitchFamily="18" charset="0"/>
            </a:rPr>
            <a:t>finansinius</a:t>
          </a:r>
          <a:r>
            <a:rPr lang="en-US" sz="1600" kern="1200" noProof="0" dirty="0">
              <a:latin typeface="Times New Roman" panose="02020603050405020304" pitchFamily="18" charset="0"/>
              <a:cs typeface="Times New Roman" panose="02020603050405020304" pitchFamily="18" charset="0"/>
            </a:rPr>
            <a:t> </a:t>
          </a:r>
          <a:r>
            <a:rPr lang="lt-LT" sz="1600" kern="1200" noProof="0" dirty="0">
              <a:latin typeface="Times New Roman" panose="02020603050405020304" pitchFamily="18" charset="0"/>
              <a:cs typeface="Times New Roman" panose="02020603050405020304" pitchFamily="18" charset="0"/>
            </a:rPr>
            <a:t>ar administracinius</a:t>
          </a:r>
          <a:r>
            <a:rPr lang="en-US" sz="1600" kern="1200" noProof="0" dirty="0">
              <a:latin typeface="Times New Roman" panose="02020603050405020304" pitchFamily="18" charset="0"/>
              <a:cs typeface="Times New Roman" panose="02020603050405020304" pitchFamily="18" charset="0"/>
            </a:rPr>
            <a:t>)</a:t>
          </a:r>
        </a:p>
      </dsp:txBody>
      <dsp:txXfrm rot="-5400000">
        <a:off x="546647" y="2003308"/>
        <a:ext cx="7845982" cy="458042"/>
      </dsp:txXfrm>
    </dsp:sp>
    <dsp:sp modelId="{73865157-190C-4AD0-9C50-A2A416B2FEF8}">
      <dsp:nvSpPr>
        <dsp:cNvPr id="0" name=""/>
        <dsp:cNvSpPr/>
      </dsp:nvSpPr>
      <dsp:spPr>
        <a:xfrm rot="5400000">
          <a:off x="-117138" y="2754299"/>
          <a:ext cx="780923" cy="546646"/>
        </a:xfrm>
        <a:prstGeom prst="chevron">
          <a:avLst/>
        </a:prstGeom>
        <a:solidFill>
          <a:schemeClr val="accent1">
            <a:shade val="80000"/>
            <a:hueOff val="655804"/>
            <a:satOff val="-50832"/>
            <a:lumOff val="35950"/>
            <a:alphaOff val="0"/>
          </a:schemeClr>
        </a:solidFill>
        <a:ln w="25400" cap="flat" cmpd="sng" algn="ctr">
          <a:solidFill>
            <a:schemeClr val="accent1">
              <a:shade val="80000"/>
              <a:hueOff val="655804"/>
              <a:satOff val="-50832"/>
              <a:lumOff val="3595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pl-PL" sz="1600" b="1" kern="1200" dirty="0">
              <a:latin typeface="Times New Roman" panose="02020603050405020304" pitchFamily="18" charset="0"/>
              <a:cs typeface="Times New Roman" panose="02020603050405020304" pitchFamily="18" charset="0"/>
            </a:rPr>
            <a:t>5</a:t>
          </a:r>
          <a:endParaRPr lang="en-US" sz="1600" b="1" kern="1200" dirty="0">
            <a:latin typeface="Times New Roman" panose="02020603050405020304" pitchFamily="18" charset="0"/>
            <a:cs typeface="Times New Roman" panose="02020603050405020304" pitchFamily="18" charset="0"/>
          </a:endParaRPr>
        </a:p>
      </dsp:txBody>
      <dsp:txXfrm rot="-5400000">
        <a:off x="1" y="2910483"/>
        <a:ext cx="546646" cy="234277"/>
      </dsp:txXfrm>
    </dsp:sp>
    <dsp:sp modelId="{311ABFD6-B6F1-4799-802D-D090595FE9C0}">
      <dsp:nvSpPr>
        <dsp:cNvPr id="0" name=""/>
        <dsp:cNvSpPr/>
      </dsp:nvSpPr>
      <dsp:spPr>
        <a:xfrm rot="5400000">
          <a:off x="4228227" y="-1044419"/>
          <a:ext cx="507600" cy="7870761"/>
        </a:xfrm>
        <a:prstGeom prst="round2SameRect">
          <a:avLst/>
        </a:prstGeom>
        <a:solidFill>
          <a:schemeClr val="lt1">
            <a:alpha val="90000"/>
            <a:hueOff val="0"/>
            <a:satOff val="0"/>
            <a:lumOff val="0"/>
            <a:alphaOff val="0"/>
          </a:schemeClr>
        </a:solidFill>
        <a:ln w="25400" cap="flat" cmpd="sng" algn="ctr">
          <a:solidFill>
            <a:schemeClr val="accent1">
              <a:shade val="80000"/>
              <a:hueOff val="655804"/>
              <a:satOff val="-50832"/>
              <a:lumOff val="359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lt-LT" sz="1600" kern="1200" noProof="0" dirty="0">
              <a:latin typeface="Times New Roman" panose="02020603050405020304" pitchFamily="18" charset="0"/>
              <a:cs typeface="Times New Roman" panose="02020603050405020304" pitchFamily="18" charset="0"/>
            </a:rPr>
            <a:t>Patikrinkite savo paraiškos turinį ir pateikite </a:t>
          </a:r>
          <a:r>
            <a:rPr lang="en-US" sz="1600" kern="1200" noProof="0" dirty="0">
              <a:latin typeface="Times New Roman" panose="02020603050405020304" pitchFamily="18" charset="0"/>
              <a:cs typeface="Times New Roman" panose="02020603050405020304" pitchFamily="18" charset="0"/>
            </a:rPr>
            <a:t>j</a:t>
          </a:r>
          <a:r>
            <a:rPr lang="lt-LT" sz="1600" kern="1200" noProof="0" dirty="0">
              <a:latin typeface="Times New Roman" panose="02020603050405020304" pitchFamily="18" charset="0"/>
              <a:cs typeface="Times New Roman" panose="02020603050405020304" pitchFamily="18" charset="0"/>
            </a:rPr>
            <a:t>ą</a:t>
          </a:r>
          <a:endParaRPr lang="en-US" sz="1600" kern="1200" noProof="0" dirty="0">
            <a:latin typeface="Times New Roman" panose="02020603050405020304" pitchFamily="18" charset="0"/>
            <a:cs typeface="Times New Roman" panose="02020603050405020304" pitchFamily="18" charset="0"/>
          </a:endParaRPr>
        </a:p>
      </dsp:txBody>
      <dsp:txXfrm rot="-5400000">
        <a:off x="546647" y="2661940"/>
        <a:ext cx="7845982" cy="4580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7B8EE-B7EE-418D-BE80-35CA9FF23329}">
      <dsp:nvSpPr>
        <dsp:cNvPr id="0" name=""/>
        <dsp:cNvSpPr/>
      </dsp:nvSpPr>
      <dsp:spPr>
        <a:xfrm>
          <a:off x="1038" y="1580725"/>
          <a:ext cx="1700749" cy="680299"/>
        </a:xfrm>
        <a:prstGeom prst="homePlat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lt-LT" sz="1400" kern="1200" dirty="0">
              <a:latin typeface="Times New Roman" panose="02020603050405020304" pitchFamily="18" charset="0"/>
              <a:cs typeface="Times New Roman" panose="02020603050405020304" pitchFamily="18" charset="0"/>
            </a:rPr>
            <a:t>Išankstinis bendradarbiavimas (neprivaloma)</a:t>
          </a:r>
          <a:endParaRPr lang="en-US" sz="1400" kern="1200" dirty="0">
            <a:latin typeface="Times New Roman" panose="02020603050405020304" pitchFamily="18" charset="0"/>
            <a:cs typeface="Times New Roman" panose="02020603050405020304" pitchFamily="18" charset="0"/>
          </a:endParaRPr>
        </a:p>
      </dsp:txBody>
      <dsp:txXfrm>
        <a:off x="1038" y="1580725"/>
        <a:ext cx="1530674" cy="680299"/>
      </dsp:txXfrm>
    </dsp:sp>
    <dsp:sp modelId="{D76245DB-50D9-4154-B55E-F67612EEBCAB}">
      <dsp:nvSpPr>
        <dsp:cNvPr id="0" name=""/>
        <dsp:cNvSpPr/>
      </dsp:nvSpPr>
      <dsp:spPr>
        <a:xfrm>
          <a:off x="1361638" y="1580725"/>
          <a:ext cx="1700749" cy="680299"/>
        </a:xfrm>
        <a:prstGeom prst="chevron">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lt-LT" sz="1400" kern="1200" dirty="0">
              <a:latin typeface="Times New Roman" panose="02020603050405020304" pitchFamily="18" charset="0"/>
              <a:cs typeface="Times New Roman" panose="02020603050405020304" pitchFamily="18" charset="0"/>
            </a:rPr>
            <a:t>Paraiškos gavimas</a:t>
          </a:r>
          <a:endParaRPr lang="en-US" sz="1400" kern="1200" dirty="0">
            <a:latin typeface="Times New Roman" panose="02020603050405020304" pitchFamily="18" charset="0"/>
            <a:cs typeface="Times New Roman" panose="02020603050405020304" pitchFamily="18" charset="0"/>
          </a:endParaRPr>
        </a:p>
      </dsp:txBody>
      <dsp:txXfrm>
        <a:off x="1701788" y="1580725"/>
        <a:ext cx="1020450" cy="680299"/>
      </dsp:txXfrm>
    </dsp:sp>
    <dsp:sp modelId="{15DFD65A-AA0C-4C91-BF66-074C57542768}">
      <dsp:nvSpPr>
        <dsp:cNvPr id="0" name=""/>
        <dsp:cNvSpPr/>
      </dsp:nvSpPr>
      <dsp:spPr>
        <a:xfrm>
          <a:off x="2722237" y="1580725"/>
          <a:ext cx="1700749" cy="680299"/>
        </a:xfrm>
        <a:prstGeom prst="chevron">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lt-LT" sz="1400" kern="1200" dirty="0">
              <a:latin typeface="Times New Roman" panose="02020603050405020304" pitchFamily="18" charset="0"/>
              <a:cs typeface="Times New Roman" panose="02020603050405020304" pitchFamily="18" charset="0"/>
            </a:rPr>
            <a:t>Pirminis patikrinimas</a:t>
          </a:r>
          <a:endParaRPr lang="en-US" sz="1400" kern="1200" dirty="0">
            <a:latin typeface="Times New Roman" panose="02020603050405020304" pitchFamily="18" charset="0"/>
            <a:cs typeface="Times New Roman" panose="02020603050405020304" pitchFamily="18" charset="0"/>
          </a:endParaRPr>
        </a:p>
      </dsp:txBody>
      <dsp:txXfrm>
        <a:off x="3062387" y="1580725"/>
        <a:ext cx="1020450" cy="680299"/>
      </dsp:txXfrm>
    </dsp:sp>
    <dsp:sp modelId="{F7E7FCE4-9ED8-48F8-9733-0338E2556D74}">
      <dsp:nvSpPr>
        <dsp:cNvPr id="0" name=""/>
        <dsp:cNvSpPr/>
      </dsp:nvSpPr>
      <dsp:spPr>
        <a:xfrm>
          <a:off x="4082837" y="1580725"/>
          <a:ext cx="1700749" cy="680299"/>
        </a:xfrm>
        <a:prstGeom prst="chevron">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lt-LT" sz="1400" kern="1200" dirty="0">
              <a:latin typeface="Times New Roman" panose="02020603050405020304" pitchFamily="18" charset="0"/>
              <a:cs typeface="Times New Roman" panose="02020603050405020304" pitchFamily="18" charset="0"/>
            </a:rPr>
            <a:t>Išsamus vertinimas</a:t>
          </a:r>
          <a:endParaRPr lang="en-US" sz="1400" kern="1200" dirty="0">
            <a:latin typeface="Times New Roman" panose="02020603050405020304" pitchFamily="18" charset="0"/>
            <a:cs typeface="Times New Roman" panose="02020603050405020304" pitchFamily="18" charset="0"/>
          </a:endParaRPr>
        </a:p>
      </dsp:txBody>
      <dsp:txXfrm>
        <a:off x="4422987" y="1580725"/>
        <a:ext cx="1020450" cy="680299"/>
      </dsp:txXfrm>
    </dsp:sp>
    <dsp:sp modelId="{74425B80-A5EF-42C4-B028-F41E0D932069}">
      <dsp:nvSpPr>
        <dsp:cNvPr id="0" name=""/>
        <dsp:cNvSpPr/>
      </dsp:nvSpPr>
      <dsp:spPr>
        <a:xfrm>
          <a:off x="5443437" y="1580725"/>
          <a:ext cx="1700749" cy="680299"/>
        </a:xfrm>
        <a:prstGeom prst="chevron">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lt-LT" sz="1400" kern="1200" dirty="0">
              <a:latin typeface="Times New Roman" panose="02020603050405020304" pitchFamily="18" charset="0"/>
              <a:cs typeface="Times New Roman" panose="02020603050405020304" pitchFamily="18" charset="0"/>
            </a:rPr>
            <a:t>Sprendimo priėmimas</a:t>
          </a:r>
          <a:endParaRPr lang="en-US" sz="1400" kern="1200" dirty="0">
            <a:latin typeface="Times New Roman" panose="02020603050405020304" pitchFamily="18" charset="0"/>
            <a:cs typeface="Times New Roman" panose="02020603050405020304" pitchFamily="18" charset="0"/>
          </a:endParaRPr>
        </a:p>
      </dsp:txBody>
      <dsp:txXfrm>
        <a:off x="5783587" y="1580725"/>
        <a:ext cx="1020450" cy="680299"/>
      </dsp:txXfrm>
    </dsp:sp>
    <dsp:sp modelId="{A2AA8915-2E6F-4DD8-97A3-AD236BF314F1}">
      <dsp:nvSpPr>
        <dsp:cNvPr id="0" name=""/>
        <dsp:cNvSpPr/>
      </dsp:nvSpPr>
      <dsp:spPr>
        <a:xfrm>
          <a:off x="6804037" y="1580725"/>
          <a:ext cx="1700749" cy="680299"/>
        </a:xfrm>
        <a:prstGeom prst="chevron">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lt-LT" sz="1400" kern="1200" dirty="0">
              <a:latin typeface="Times New Roman" panose="02020603050405020304" pitchFamily="18" charset="0"/>
              <a:cs typeface="Times New Roman" panose="02020603050405020304" pitchFamily="18" charset="0"/>
            </a:rPr>
            <a:t>B</a:t>
          </a:r>
          <a:r>
            <a:rPr lang="en-US" sz="1400" kern="1200" dirty="0" err="1">
              <a:latin typeface="Times New Roman" panose="02020603050405020304" pitchFamily="18" charset="0"/>
              <a:cs typeface="Times New Roman" panose="02020603050405020304" pitchFamily="18" charset="0"/>
            </a:rPr>
            <a:t>ylos</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uždarymas</a:t>
          </a:r>
          <a:endParaRPr lang="en-US" sz="1400" kern="1200" dirty="0">
            <a:latin typeface="Times New Roman" panose="02020603050405020304" pitchFamily="18" charset="0"/>
            <a:cs typeface="Times New Roman" panose="02020603050405020304" pitchFamily="18" charset="0"/>
          </a:endParaRPr>
        </a:p>
      </dsp:txBody>
      <dsp:txXfrm>
        <a:off x="7144187" y="1580725"/>
        <a:ext cx="1020450" cy="6802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7B8EE-B7EE-418D-BE80-35CA9FF23329}">
      <dsp:nvSpPr>
        <dsp:cNvPr id="0" name=""/>
        <dsp:cNvSpPr/>
      </dsp:nvSpPr>
      <dsp:spPr>
        <a:xfrm>
          <a:off x="1040" y="0"/>
          <a:ext cx="1703606" cy="679449"/>
        </a:xfrm>
        <a:prstGeom prst="homePlate">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Išankstinis bendradarbiavimas (neprivaloma)</a:t>
          </a:r>
          <a:endParaRPr lang="en-US" sz="1200" kern="1200" dirty="0">
            <a:latin typeface="Times New Roman" panose="02020603050405020304" pitchFamily="18" charset="0"/>
            <a:cs typeface="Times New Roman" panose="02020603050405020304" pitchFamily="18" charset="0"/>
          </a:endParaRPr>
        </a:p>
      </dsp:txBody>
      <dsp:txXfrm>
        <a:off x="1040" y="0"/>
        <a:ext cx="1533744" cy="679449"/>
      </dsp:txXfrm>
    </dsp:sp>
    <dsp:sp modelId="{D76245DB-50D9-4154-B55E-F67612EEBCAB}">
      <dsp:nvSpPr>
        <dsp:cNvPr id="0" name=""/>
        <dsp:cNvSpPr/>
      </dsp:nvSpPr>
      <dsp:spPr>
        <a:xfrm>
          <a:off x="1363925" y="0"/>
          <a:ext cx="1703606" cy="679449"/>
        </a:xfrm>
        <a:prstGeom prst="chevron">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Paraiškos gavimas</a:t>
          </a:r>
          <a:endParaRPr lang="en-US" sz="1200" kern="1200" dirty="0">
            <a:latin typeface="Times New Roman" panose="02020603050405020304" pitchFamily="18" charset="0"/>
            <a:cs typeface="Times New Roman" panose="02020603050405020304" pitchFamily="18" charset="0"/>
          </a:endParaRPr>
        </a:p>
      </dsp:txBody>
      <dsp:txXfrm>
        <a:off x="1703650" y="0"/>
        <a:ext cx="1024157" cy="679449"/>
      </dsp:txXfrm>
    </dsp:sp>
    <dsp:sp modelId="{15DFD65A-AA0C-4C91-BF66-074C57542768}">
      <dsp:nvSpPr>
        <dsp:cNvPr id="0" name=""/>
        <dsp:cNvSpPr/>
      </dsp:nvSpPr>
      <dsp:spPr>
        <a:xfrm>
          <a:off x="2726810" y="0"/>
          <a:ext cx="1703606" cy="679449"/>
        </a:xfrm>
        <a:prstGeom prst="chevron">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Pirminis patikrinimas</a:t>
          </a:r>
          <a:endParaRPr lang="en-US" sz="1200" kern="1200" dirty="0">
            <a:latin typeface="Times New Roman" panose="02020603050405020304" pitchFamily="18" charset="0"/>
            <a:cs typeface="Times New Roman" panose="02020603050405020304" pitchFamily="18" charset="0"/>
          </a:endParaRPr>
        </a:p>
      </dsp:txBody>
      <dsp:txXfrm>
        <a:off x="3066535" y="0"/>
        <a:ext cx="1024157" cy="679449"/>
      </dsp:txXfrm>
    </dsp:sp>
    <dsp:sp modelId="{F7E7FCE4-9ED8-48F8-9733-0338E2556D74}">
      <dsp:nvSpPr>
        <dsp:cNvPr id="0" name=""/>
        <dsp:cNvSpPr/>
      </dsp:nvSpPr>
      <dsp:spPr>
        <a:xfrm>
          <a:off x="4089695" y="0"/>
          <a:ext cx="1703606" cy="679449"/>
        </a:xfrm>
        <a:prstGeom prst="chevron">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Išsamus vertinimas</a:t>
          </a:r>
          <a:endParaRPr lang="en-US" sz="1200" kern="1200" dirty="0">
            <a:latin typeface="Times New Roman" panose="02020603050405020304" pitchFamily="18" charset="0"/>
            <a:cs typeface="Times New Roman" panose="02020603050405020304" pitchFamily="18" charset="0"/>
          </a:endParaRPr>
        </a:p>
      </dsp:txBody>
      <dsp:txXfrm>
        <a:off x="4429420" y="0"/>
        <a:ext cx="1024157" cy="679449"/>
      </dsp:txXfrm>
    </dsp:sp>
    <dsp:sp modelId="{74425B80-A5EF-42C4-B028-F41E0D932069}">
      <dsp:nvSpPr>
        <dsp:cNvPr id="0" name=""/>
        <dsp:cNvSpPr/>
      </dsp:nvSpPr>
      <dsp:spPr>
        <a:xfrm>
          <a:off x="5452580" y="0"/>
          <a:ext cx="1703606" cy="679449"/>
        </a:xfrm>
        <a:prstGeom prst="chevron">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Sprendimo priėmimas</a:t>
          </a:r>
          <a:endParaRPr lang="en-US" sz="1200" kern="1200" dirty="0">
            <a:latin typeface="Times New Roman" panose="02020603050405020304" pitchFamily="18" charset="0"/>
            <a:cs typeface="Times New Roman" panose="02020603050405020304" pitchFamily="18" charset="0"/>
          </a:endParaRPr>
        </a:p>
      </dsp:txBody>
      <dsp:txXfrm>
        <a:off x="5792305" y="0"/>
        <a:ext cx="1024157" cy="679449"/>
      </dsp:txXfrm>
    </dsp:sp>
    <dsp:sp modelId="{A2AA8915-2E6F-4DD8-97A3-AD236BF314F1}">
      <dsp:nvSpPr>
        <dsp:cNvPr id="0" name=""/>
        <dsp:cNvSpPr/>
      </dsp:nvSpPr>
      <dsp:spPr>
        <a:xfrm>
          <a:off x="6815465" y="0"/>
          <a:ext cx="1703606" cy="679449"/>
        </a:xfrm>
        <a:prstGeom prst="chevron">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B</a:t>
          </a:r>
          <a:r>
            <a:rPr lang="en-US" sz="1200" kern="1200" dirty="0" err="1">
              <a:latin typeface="Times New Roman" panose="02020603050405020304" pitchFamily="18" charset="0"/>
              <a:cs typeface="Times New Roman" panose="02020603050405020304" pitchFamily="18" charset="0"/>
            </a:rPr>
            <a:t>ylos</a:t>
          </a:r>
          <a:r>
            <a:rPr lang="en-US" sz="1200" kern="1200" dirty="0">
              <a:latin typeface="Times New Roman" panose="02020603050405020304" pitchFamily="18" charset="0"/>
              <a:cs typeface="Times New Roman" panose="02020603050405020304" pitchFamily="18" charset="0"/>
            </a:rPr>
            <a:t> </a:t>
          </a:r>
          <a:r>
            <a:rPr lang="en-US" sz="1200" kern="1200" dirty="0" err="1">
              <a:latin typeface="Times New Roman" panose="02020603050405020304" pitchFamily="18" charset="0"/>
              <a:cs typeface="Times New Roman" panose="02020603050405020304" pitchFamily="18" charset="0"/>
            </a:rPr>
            <a:t>uždarymas</a:t>
          </a:r>
          <a:endParaRPr lang="en-US" sz="1200" kern="1200" dirty="0">
            <a:latin typeface="Times New Roman" panose="02020603050405020304" pitchFamily="18" charset="0"/>
            <a:cs typeface="Times New Roman" panose="02020603050405020304" pitchFamily="18" charset="0"/>
          </a:endParaRPr>
        </a:p>
      </dsp:txBody>
      <dsp:txXfrm>
        <a:off x="7155190" y="0"/>
        <a:ext cx="1024157" cy="6794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7B8EE-B7EE-418D-BE80-35CA9FF23329}">
      <dsp:nvSpPr>
        <dsp:cNvPr id="0" name=""/>
        <dsp:cNvSpPr/>
      </dsp:nvSpPr>
      <dsp:spPr>
        <a:xfrm>
          <a:off x="1038" y="188260"/>
          <a:ext cx="1700749" cy="680299"/>
        </a:xfrm>
        <a:prstGeom prst="homePlate">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Išankstinis bendradarbiavimas (neprivaloma)</a:t>
          </a:r>
          <a:endParaRPr lang="en-US" sz="1200" kern="1200" dirty="0">
            <a:latin typeface="Times New Roman" panose="02020603050405020304" pitchFamily="18" charset="0"/>
            <a:cs typeface="Times New Roman" panose="02020603050405020304" pitchFamily="18" charset="0"/>
          </a:endParaRPr>
        </a:p>
      </dsp:txBody>
      <dsp:txXfrm>
        <a:off x="1038" y="188260"/>
        <a:ext cx="1530674" cy="680299"/>
      </dsp:txXfrm>
    </dsp:sp>
    <dsp:sp modelId="{D76245DB-50D9-4154-B55E-F67612EEBCAB}">
      <dsp:nvSpPr>
        <dsp:cNvPr id="0" name=""/>
        <dsp:cNvSpPr/>
      </dsp:nvSpPr>
      <dsp:spPr>
        <a:xfrm>
          <a:off x="1397925" y="195519"/>
          <a:ext cx="1700749" cy="680299"/>
        </a:xfrm>
        <a:prstGeom prst="chevron">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Paraiškos gavimas</a:t>
          </a:r>
          <a:endParaRPr lang="en-US" sz="1200" kern="1200" dirty="0">
            <a:latin typeface="Times New Roman" panose="02020603050405020304" pitchFamily="18" charset="0"/>
            <a:cs typeface="Times New Roman" panose="02020603050405020304" pitchFamily="18" charset="0"/>
          </a:endParaRPr>
        </a:p>
      </dsp:txBody>
      <dsp:txXfrm>
        <a:off x="1738075" y="195519"/>
        <a:ext cx="1020450" cy="680299"/>
      </dsp:txXfrm>
    </dsp:sp>
    <dsp:sp modelId="{15DFD65A-AA0C-4C91-BF66-074C57542768}">
      <dsp:nvSpPr>
        <dsp:cNvPr id="0" name=""/>
        <dsp:cNvSpPr/>
      </dsp:nvSpPr>
      <dsp:spPr>
        <a:xfrm>
          <a:off x="2722237" y="188260"/>
          <a:ext cx="1700749" cy="680299"/>
        </a:xfrm>
        <a:prstGeom prst="chevron">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Pirminis patikrinimas</a:t>
          </a:r>
          <a:endParaRPr lang="en-US" sz="1200" kern="1200" dirty="0">
            <a:latin typeface="Times New Roman" panose="02020603050405020304" pitchFamily="18" charset="0"/>
            <a:cs typeface="Times New Roman" panose="02020603050405020304" pitchFamily="18" charset="0"/>
          </a:endParaRPr>
        </a:p>
      </dsp:txBody>
      <dsp:txXfrm>
        <a:off x="3062387" y="188260"/>
        <a:ext cx="1020450" cy="680299"/>
      </dsp:txXfrm>
    </dsp:sp>
    <dsp:sp modelId="{F7E7FCE4-9ED8-48F8-9733-0338E2556D74}">
      <dsp:nvSpPr>
        <dsp:cNvPr id="0" name=""/>
        <dsp:cNvSpPr/>
      </dsp:nvSpPr>
      <dsp:spPr>
        <a:xfrm>
          <a:off x="4082837" y="188260"/>
          <a:ext cx="1700749" cy="680299"/>
        </a:xfrm>
        <a:prstGeom prst="chevron">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Išsamus vertinimas</a:t>
          </a:r>
          <a:endParaRPr lang="en-US" sz="1200" kern="1200" dirty="0">
            <a:latin typeface="Times New Roman" panose="02020603050405020304" pitchFamily="18" charset="0"/>
            <a:cs typeface="Times New Roman" panose="02020603050405020304" pitchFamily="18" charset="0"/>
          </a:endParaRPr>
        </a:p>
      </dsp:txBody>
      <dsp:txXfrm>
        <a:off x="4422987" y="188260"/>
        <a:ext cx="1020450" cy="680299"/>
      </dsp:txXfrm>
    </dsp:sp>
    <dsp:sp modelId="{74425B80-A5EF-42C4-B028-F41E0D932069}">
      <dsp:nvSpPr>
        <dsp:cNvPr id="0" name=""/>
        <dsp:cNvSpPr/>
      </dsp:nvSpPr>
      <dsp:spPr>
        <a:xfrm>
          <a:off x="5443437" y="188260"/>
          <a:ext cx="1700749" cy="680299"/>
        </a:xfrm>
        <a:prstGeom prst="chevron">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Sprendimo priėmimas</a:t>
          </a:r>
          <a:endParaRPr lang="en-US" sz="1200" kern="1200" dirty="0">
            <a:latin typeface="Times New Roman" panose="02020603050405020304" pitchFamily="18" charset="0"/>
            <a:cs typeface="Times New Roman" panose="02020603050405020304" pitchFamily="18" charset="0"/>
          </a:endParaRPr>
        </a:p>
      </dsp:txBody>
      <dsp:txXfrm>
        <a:off x="5783587" y="188260"/>
        <a:ext cx="1020450" cy="680299"/>
      </dsp:txXfrm>
    </dsp:sp>
    <dsp:sp modelId="{A2AA8915-2E6F-4DD8-97A3-AD236BF314F1}">
      <dsp:nvSpPr>
        <dsp:cNvPr id="0" name=""/>
        <dsp:cNvSpPr/>
      </dsp:nvSpPr>
      <dsp:spPr>
        <a:xfrm>
          <a:off x="6804037" y="188260"/>
          <a:ext cx="1700749" cy="680299"/>
        </a:xfrm>
        <a:prstGeom prst="chevron">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B</a:t>
          </a:r>
          <a:r>
            <a:rPr lang="en-US" sz="1200" kern="1200" dirty="0" err="1">
              <a:latin typeface="Times New Roman" panose="02020603050405020304" pitchFamily="18" charset="0"/>
              <a:cs typeface="Times New Roman" panose="02020603050405020304" pitchFamily="18" charset="0"/>
            </a:rPr>
            <a:t>ylos</a:t>
          </a:r>
          <a:r>
            <a:rPr lang="en-US" sz="1200" kern="1200" dirty="0">
              <a:latin typeface="Times New Roman" panose="02020603050405020304" pitchFamily="18" charset="0"/>
              <a:cs typeface="Times New Roman" panose="02020603050405020304" pitchFamily="18" charset="0"/>
            </a:rPr>
            <a:t> </a:t>
          </a:r>
          <a:r>
            <a:rPr lang="en-US" sz="1200" kern="1200" dirty="0" err="1">
              <a:latin typeface="Times New Roman" panose="02020603050405020304" pitchFamily="18" charset="0"/>
              <a:cs typeface="Times New Roman" panose="02020603050405020304" pitchFamily="18" charset="0"/>
            </a:rPr>
            <a:t>uždarymas</a:t>
          </a:r>
          <a:endParaRPr lang="en-US" sz="1200" kern="1200" dirty="0">
            <a:latin typeface="Times New Roman" panose="02020603050405020304" pitchFamily="18" charset="0"/>
            <a:cs typeface="Times New Roman" panose="02020603050405020304" pitchFamily="18" charset="0"/>
          </a:endParaRPr>
        </a:p>
      </dsp:txBody>
      <dsp:txXfrm>
        <a:off x="7144187" y="188260"/>
        <a:ext cx="1020450" cy="6802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7B8EE-B7EE-418D-BE80-35CA9FF23329}">
      <dsp:nvSpPr>
        <dsp:cNvPr id="0" name=""/>
        <dsp:cNvSpPr/>
      </dsp:nvSpPr>
      <dsp:spPr>
        <a:xfrm>
          <a:off x="1038" y="188260"/>
          <a:ext cx="1700749" cy="680299"/>
        </a:xfrm>
        <a:prstGeom prst="homePlate">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Išankstinis bendradarbiavimas (neprivaloma)</a:t>
          </a:r>
          <a:endParaRPr lang="en-US" sz="1200" kern="1200" dirty="0">
            <a:latin typeface="Times New Roman" panose="02020603050405020304" pitchFamily="18" charset="0"/>
            <a:cs typeface="Times New Roman" panose="02020603050405020304" pitchFamily="18" charset="0"/>
          </a:endParaRPr>
        </a:p>
      </dsp:txBody>
      <dsp:txXfrm>
        <a:off x="1038" y="188260"/>
        <a:ext cx="1530674" cy="680299"/>
      </dsp:txXfrm>
    </dsp:sp>
    <dsp:sp modelId="{D76245DB-50D9-4154-B55E-F67612EEBCAB}">
      <dsp:nvSpPr>
        <dsp:cNvPr id="0" name=""/>
        <dsp:cNvSpPr/>
      </dsp:nvSpPr>
      <dsp:spPr>
        <a:xfrm>
          <a:off x="1397925" y="195519"/>
          <a:ext cx="1700749" cy="680299"/>
        </a:xfrm>
        <a:prstGeom prst="chevron">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Paraiškos gavimas</a:t>
          </a:r>
          <a:endParaRPr lang="en-US" sz="1200" kern="1200" dirty="0">
            <a:latin typeface="Times New Roman" panose="02020603050405020304" pitchFamily="18" charset="0"/>
            <a:cs typeface="Times New Roman" panose="02020603050405020304" pitchFamily="18" charset="0"/>
          </a:endParaRPr>
        </a:p>
      </dsp:txBody>
      <dsp:txXfrm>
        <a:off x="1738075" y="195519"/>
        <a:ext cx="1020450" cy="680299"/>
      </dsp:txXfrm>
    </dsp:sp>
    <dsp:sp modelId="{15DFD65A-AA0C-4C91-BF66-074C57542768}">
      <dsp:nvSpPr>
        <dsp:cNvPr id="0" name=""/>
        <dsp:cNvSpPr/>
      </dsp:nvSpPr>
      <dsp:spPr>
        <a:xfrm>
          <a:off x="2722237" y="188260"/>
          <a:ext cx="1700749" cy="680299"/>
        </a:xfrm>
        <a:prstGeom prst="chevron">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Pirminis patikrinimas</a:t>
          </a:r>
          <a:endParaRPr lang="en-US" sz="1200" kern="1200" dirty="0">
            <a:latin typeface="Times New Roman" panose="02020603050405020304" pitchFamily="18" charset="0"/>
            <a:cs typeface="Times New Roman" panose="02020603050405020304" pitchFamily="18" charset="0"/>
          </a:endParaRPr>
        </a:p>
      </dsp:txBody>
      <dsp:txXfrm>
        <a:off x="3062387" y="188260"/>
        <a:ext cx="1020450" cy="680299"/>
      </dsp:txXfrm>
    </dsp:sp>
    <dsp:sp modelId="{F7E7FCE4-9ED8-48F8-9733-0338E2556D74}">
      <dsp:nvSpPr>
        <dsp:cNvPr id="0" name=""/>
        <dsp:cNvSpPr/>
      </dsp:nvSpPr>
      <dsp:spPr>
        <a:xfrm>
          <a:off x="4082837" y="188260"/>
          <a:ext cx="1700749" cy="680299"/>
        </a:xfrm>
        <a:prstGeom prst="chevron">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Išsamus vertinimas</a:t>
          </a:r>
          <a:endParaRPr lang="en-US" sz="1200" kern="1200" dirty="0">
            <a:latin typeface="Times New Roman" panose="02020603050405020304" pitchFamily="18" charset="0"/>
            <a:cs typeface="Times New Roman" panose="02020603050405020304" pitchFamily="18" charset="0"/>
          </a:endParaRPr>
        </a:p>
      </dsp:txBody>
      <dsp:txXfrm>
        <a:off x="4422987" y="188260"/>
        <a:ext cx="1020450" cy="680299"/>
      </dsp:txXfrm>
    </dsp:sp>
    <dsp:sp modelId="{74425B80-A5EF-42C4-B028-F41E0D932069}">
      <dsp:nvSpPr>
        <dsp:cNvPr id="0" name=""/>
        <dsp:cNvSpPr/>
      </dsp:nvSpPr>
      <dsp:spPr>
        <a:xfrm>
          <a:off x="5443437" y="188260"/>
          <a:ext cx="1700749" cy="680299"/>
        </a:xfrm>
        <a:prstGeom prst="chevron">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Sprendimo priėmimas</a:t>
          </a:r>
          <a:endParaRPr lang="en-US" sz="1200" kern="1200" dirty="0">
            <a:latin typeface="Times New Roman" panose="02020603050405020304" pitchFamily="18" charset="0"/>
            <a:cs typeface="Times New Roman" panose="02020603050405020304" pitchFamily="18" charset="0"/>
          </a:endParaRPr>
        </a:p>
      </dsp:txBody>
      <dsp:txXfrm>
        <a:off x="5783587" y="188260"/>
        <a:ext cx="1020450" cy="680299"/>
      </dsp:txXfrm>
    </dsp:sp>
    <dsp:sp modelId="{A2AA8915-2E6F-4DD8-97A3-AD236BF314F1}">
      <dsp:nvSpPr>
        <dsp:cNvPr id="0" name=""/>
        <dsp:cNvSpPr/>
      </dsp:nvSpPr>
      <dsp:spPr>
        <a:xfrm>
          <a:off x="6804037" y="188260"/>
          <a:ext cx="1700749" cy="680299"/>
        </a:xfrm>
        <a:prstGeom prst="chevron">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B</a:t>
          </a:r>
          <a:r>
            <a:rPr lang="en-US" sz="1200" kern="1200" dirty="0" err="1">
              <a:latin typeface="Times New Roman" panose="02020603050405020304" pitchFamily="18" charset="0"/>
              <a:cs typeface="Times New Roman" panose="02020603050405020304" pitchFamily="18" charset="0"/>
            </a:rPr>
            <a:t>ylos</a:t>
          </a:r>
          <a:r>
            <a:rPr lang="en-US" sz="1200" kern="1200" dirty="0">
              <a:latin typeface="Times New Roman" panose="02020603050405020304" pitchFamily="18" charset="0"/>
              <a:cs typeface="Times New Roman" panose="02020603050405020304" pitchFamily="18" charset="0"/>
            </a:rPr>
            <a:t> </a:t>
          </a:r>
          <a:r>
            <a:rPr lang="en-US" sz="1200" kern="1200" dirty="0" err="1">
              <a:latin typeface="Times New Roman" panose="02020603050405020304" pitchFamily="18" charset="0"/>
              <a:cs typeface="Times New Roman" panose="02020603050405020304" pitchFamily="18" charset="0"/>
            </a:rPr>
            <a:t>uždarymas</a:t>
          </a:r>
          <a:endParaRPr lang="en-US" sz="1200" kern="1200" dirty="0">
            <a:latin typeface="Times New Roman" panose="02020603050405020304" pitchFamily="18" charset="0"/>
            <a:cs typeface="Times New Roman" panose="02020603050405020304" pitchFamily="18" charset="0"/>
          </a:endParaRPr>
        </a:p>
      </dsp:txBody>
      <dsp:txXfrm>
        <a:off x="7144187" y="188260"/>
        <a:ext cx="1020450" cy="6802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7B8EE-B7EE-418D-BE80-35CA9FF23329}">
      <dsp:nvSpPr>
        <dsp:cNvPr id="0" name=""/>
        <dsp:cNvSpPr/>
      </dsp:nvSpPr>
      <dsp:spPr>
        <a:xfrm>
          <a:off x="1038" y="126575"/>
          <a:ext cx="1700749" cy="680299"/>
        </a:xfrm>
        <a:prstGeom prst="homePlate">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Išankstinis bendradarbiavimas (neprivaloma)</a:t>
          </a:r>
          <a:endParaRPr lang="en-US" sz="1200" kern="1200" dirty="0">
            <a:latin typeface="Times New Roman" panose="02020603050405020304" pitchFamily="18" charset="0"/>
            <a:cs typeface="Times New Roman" panose="02020603050405020304" pitchFamily="18" charset="0"/>
          </a:endParaRPr>
        </a:p>
      </dsp:txBody>
      <dsp:txXfrm>
        <a:off x="1038" y="126575"/>
        <a:ext cx="1530674" cy="680299"/>
      </dsp:txXfrm>
    </dsp:sp>
    <dsp:sp modelId="{D76245DB-50D9-4154-B55E-F67612EEBCAB}">
      <dsp:nvSpPr>
        <dsp:cNvPr id="0" name=""/>
        <dsp:cNvSpPr/>
      </dsp:nvSpPr>
      <dsp:spPr>
        <a:xfrm>
          <a:off x="1397925" y="133833"/>
          <a:ext cx="1700749" cy="680299"/>
        </a:xfrm>
        <a:prstGeom prst="chevron">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Paraiškos gavimas</a:t>
          </a:r>
          <a:endParaRPr lang="en-US" sz="1200" kern="1200" dirty="0">
            <a:latin typeface="Times New Roman" panose="02020603050405020304" pitchFamily="18" charset="0"/>
            <a:cs typeface="Times New Roman" panose="02020603050405020304" pitchFamily="18" charset="0"/>
          </a:endParaRPr>
        </a:p>
      </dsp:txBody>
      <dsp:txXfrm>
        <a:off x="1738075" y="133833"/>
        <a:ext cx="1020450" cy="680299"/>
      </dsp:txXfrm>
    </dsp:sp>
    <dsp:sp modelId="{15DFD65A-AA0C-4C91-BF66-074C57542768}">
      <dsp:nvSpPr>
        <dsp:cNvPr id="0" name=""/>
        <dsp:cNvSpPr/>
      </dsp:nvSpPr>
      <dsp:spPr>
        <a:xfrm>
          <a:off x="2722237" y="126575"/>
          <a:ext cx="1700749" cy="680299"/>
        </a:xfrm>
        <a:prstGeom prst="chevron">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Pirminis patikrinimas</a:t>
          </a:r>
          <a:endParaRPr lang="en-US" sz="1200" kern="1200" dirty="0">
            <a:latin typeface="Times New Roman" panose="02020603050405020304" pitchFamily="18" charset="0"/>
            <a:cs typeface="Times New Roman" panose="02020603050405020304" pitchFamily="18" charset="0"/>
          </a:endParaRPr>
        </a:p>
      </dsp:txBody>
      <dsp:txXfrm>
        <a:off x="3062387" y="126575"/>
        <a:ext cx="1020450" cy="680299"/>
      </dsp:txXfrm>
    </dsp:sp>
    <dsp:sp modelId="{F7E7FCE4-9ED8-48F8-9733-0338E2556D74}">
      <dsp:nvSpPr>
        <dsp:cNvPr id="0" name=""/>
        <dsp:cNvSpPr/>
      </dsp:nvSpPr>
      <dsp:spPr>
        <a:xfrm>
          <a:off x="4082837" y="126575"/>
          <a:ext cx="1700749" cy="680299"/>
        </a:xfrm>
        <a:prstGeom prst="chevron">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Išsamus vertinimas</a:t>
          </a:r>
          <a:endParaRPr lang="en-US" sz="1200" kern="1200" dirty="0">
            <a:latin typeface="Times New Roman" panose="02020603050405020304" pitchFamily="18" charset="0"/>
            <a:cs typeface="Times New Roman" panose="02020603050405020304" pitchFamily="18" charset="0"/>
          </a:endParaRPr>
        </a:p>
      </dsp:txBody>
      <dsp:txXfrm>
        <a:off x="4422987" y="126575"/>
        <a:ext cx="1020450" cy="680299"/>
      </dsp:txXfrm>
    </dsp:sp>
    <dsp:sp modelId="{74425B80-A5EF-42C4-B028-F41E0D932069}">
      <dsp:nvSpPr>
        <dsp:cNvPr id="0" name=""/>
        <dsp:cNvSpPr/>
      </dsp:nvSpPr>
      <dsp:spPr>
        <a:xfrm>
          <a:off x="5443437" y="126575"/>
          <a:ext cx="1700749" cy="680299"/>
        </a:xfrm>
        <a:prstGeom prst="chevron">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Sprendimo priėmimas</a:t>
          </a:r>
          <a:endParaRPr lang="en-US" sz="1200" kern="1200" dirty="0">
            <a:latin typeface="Times New Roman" panose="02020603050405020304" pitchFamily="18" charset="0"/>
            <a:cs typeface="Times New Roman" panose="02020603050405020304" pitchFamily="18" charset="0"/>
          </a:endParaRPr>
        </a:p>
      </dsp:txBody>
      <dsp:txXfrm>
        <a:off x="5783587" y="126575"/>
        <a:ext cx="1020450" cy="680299"/>
      </dsp:txXfrm>
    </dsp:sp>
    <dsp:sp modelId="{A2AA8915-2E6F-4DD8-97A3-AD236BF314F1}">
      <dsp:nvSpPr>
        <dsp:cNvPr id="0" name=""/>
        <dsp:cNvSpPr/>
      </dsp:nvSpPr>
      <dsp:spPr>
        <a:xfrm>
          <a:off x="6804037" y="126575"/>
          <a:ext cx="1700749" cy="680299"/>
        </a:xfrm>
        <a:prstGeom prst="chevron">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B</a:t>
          </a:r>
          <a:r>
            <a:rPr lang="en-US" sz="1200" kern="1200" dirty="0" err="1">
              <a:latin typeface="Times New Roman" panose="02020603050405020304" pitchFamily="18" charset="0"/>
              <a:cs typeface="Times New Roman" panose="02020603050405020304" pitchFamily="18" charset="0"/>
            </a:rPr>
            <a:t>ylos</a:t>
          </a:r>
          <a:r>
            <a:rPr lang="en-US" sz="1200" kern="1200" dirty="0">
              <a:latin typeface="Times New Roman" panose="02020603050405020304" pitchFamily="18" charset="0"/>
              <a:cs typeface="Times New Roman" panose="02020603050405020304" pitchFamily="18" charset="0"/>
            </a:rPr>
            <a:t> </a:t>
          </a:r>
          <a:r>
            <a:rPr lang="en-US" sz="1200" kern="1200" dirty="0" err="1">
              <a:latin typeface="Times New Roman" panose="02020603050405020304" pitchFamily="18" charset="0"/>
              <a:cs typeface="Times New Roman" panose="02020603050405020304" pitchFamily="18" charset="0"/>
            </a:rPr>
            <a:t>uždarymas</a:t>
          </a:r>
          <a:endParaRPr lang="en-US" sz="1200" kern="1200" dirty="0">
            <a:latin typeface="Times New Roman" panose="02020603050405020304" pitchFamily="18" charset="0"/>
            <a:cs typeface="Times New Roman" panose="02020603050405020304" pitchFamily="18" charset="0"/>
          </a:endParaRPr>
        </a:p>
      </dsp:txBody>
      <dsp:txXfrm>
        <a:off x="7144187" y="126575"/>
        <a:ext cx="1020450" cy="6802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7B8EE-B7EE-418D-BE80-35CA9FF23329}">
      <dsp:nvSpPr>
        <dsp:cNvPr id="0" name=""/>
        <dsp:cNvSpPr/>
      </dsp:nvSpPr>
      <dsp:spPr>
        <a:xfrm>
          <a:off x="1038" y="126575"/>
          <a:ext cx="1700749" cy="680299"/>
        </a:xfrm>
        <a:prstGeom prst="homePlate">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Išankstinis bendradarbiavimas (neprivaloma)</a:t>
          </a:r>
          <a:endParaRPr lang="en-US" sz="1200" kern="1200" dirty="0">
            <a:latin typeface="Times New Roman" panose="02020603050405020304" pitchFamily="18" charset="0"/>
            <a:cs typeface="Times New Roman" panose="02020603050405020304" pitchFamily="18" charset="0"/>
          </a:endParaRPr>
        </a:p>
      </dsp:txBody>
      <dsp:txXfrm>
        <a:off x="1038" y="126575"/>
        <a:ext cx="1530674" cy="680299"/>
      </dsp:txXfrm>
    </dsp:sp>
    <dsp:sp modelId="{D76245DB-50D9-4154-B55E-F67612EEBCAB}">
      <dsp:nvSpPr>
        <dsp:cNvPr id="0" name=""/>
        <dsp:cNvSpPr/>
      </dsp:nvSpPr>
      <dsp:spPr>
        <a:xfrm>
          <a:off x="1397925" y="133833"/>
          <a:ext cx="1700749" cy="680299"/>
        </a:xfrm>
        <a:prstGeom prst="chevron">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Paraiškos gavimas</a:t>
          </a:r>
          <a:endParaRPr lang="en-US" sz="1200" kern="1200" dirty="0">
            <a:latin typeface="Times New Roman" panose="02020603050405020304" pitchFamily="18" charset="0"/>
            <a:cs typeface="Times New Roman" panose="02020603050405020304" pitchFamily="18" charset="0"/>
          </a:endParaRPr>
        </a:p>
      </dsp:txBody>
      <dsp:txXfrm>
        <a:off x="1738075" y="133833"/>
        <a:ext cx="1020450" cy="680299"/>
      </dsp:txXfrm>
    </dsp:sp>
    <dsp:sp modelId="{15DFD65A-AA0C-4C91-BF66-074C57542768}">
      <dsp:nvSpPr>
        <dsp:cNvPr id="0" name=""/>
        <dsp:cNvSpPr/>
      </dsp:nvSpPr>
      <dsp:spPr>
        <a:xfrm>
          <a:off x="2722237" y="126575"/>
          <a:ext cx="1700749" cy="68029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Pirminis patikrinimas</a:t>
          </a:r>
          <a:endParaRPr lang="en-US" sz="1200" kern="1200" dirty="0">
            <a:latin typeface="Times New Roman" panose="02020603050405020304" pitchFamily="18" charset="0"/>
            <a:cs typeface="Times New Roman" panose="02020603050405020304" pitchFamily="18" charset="0"/>
          </a:endParaRPr>
        </a:p>
      </dsp:txBody>
      <dsp:txXfrm>
        <a:off x="3062387" y="126575"/>
        <a:ext cx="1020450" cy="680299"/>
      </dsp:txXfrm>
    </dsp:sp>
    <dsp:sp modelId="{F7E7FCE4-9ED8-48F8-9733-0338E2556D74}">
      <dsp:nvSpPr>
        <dsp:cNvPr id="0" name=""/>
        <dsp:cNvSpPr/>
      </dsp:nvSpPr>
      <dsp:spPr>
        <a:xfrm>
          <a:off x="4082837" y="126575"/>
          <a:ext cx="1700749" cy="680299"/>
        </a:xfrm>
        <a:prstGeom prst="chevron">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Išsamus vertinimas</a:t>
          </a:r>
          <a:endParaRPr lang="en-US" sz="1200" kern="1200" dirty="0">
            <a:latin typeface="Times New Roman" panose="02020603050405020304" pitchFamily="18" charset="0"/>
            <a:cs typeface="Times New Roman" panose="02020603050405020304" pitchFamily="18" charset="0"/>
          </a:endParaRPr>
        </a:p>
      </dsp:txBody>
      <dsp:txXfrm>
        <a:off x="4422987" y="126575"/>
        <a:ext cx="1020450" cy="680299"/>
      </dsp:txXfrm>
    </dsp:sp>
    <dsp:sp modelId="{74425B80-A5EF-42C4-B028-F41E0D932069}">
      <dsp:nvSpPr>
        <dsp:cNvPr id="0" name=""/>
        <dsp:cNvSpPr/>
      </dsp:nvSpPr>
      <dsp:spPr>
        <a:xfrm>
          <a:off x="5443437" y="126575"/>
          <a:ext cx="1700749" cy="680299"/>
        </a:xfrm>
        <a:prstGeom prst="chevron">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Sprendimo priėmimas</a:t>
          </a:r>
          <a:endParaRPr lang="en-US" sz="1200" kern="1200" dirty="0">
            <a:latin typeface="Times New Roman" panose="02020603050405020304" pitchFamily="18" charset="0"/>
            <a:cs typeface="Times New Roman" panose="02020603050405020304" pitchFamily="18" charset="0"/>
          </a:endParaRPr>
        </a:p>
      </dsp:txBody>
      <dsp:txXfrm>
        <a:off x="5783587" y="126575"/>
        <a:ext cx="1020450" cy="680299"/>
      </dsp:txXfrm>
    </dsp:sp>
    <dsp:sp modelId="{A2AA8915-2E6F-4DD8-97A3-AD236BF314F1}">
      <dsp:nvSpPr>
        <dsp:cNvPr id="0" name=""/>
        <dsp:cNvSpPr/>
      </dsp:nvSpPr>
      <dsp:spPr>
        <a:xfrm>
          <a:off x="6804037" y="126575"/>
          <a:ext cx="1700749" cy="680299"/>
        </a:xfrm>
        <a:prstGeom prst="chevron">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B</a:t>
          </a:r>
          <a:r>
            <a:rPr lang="en-US" sz="1200" kern="1200" dirty="0" err="1">
              <a:latin typeface="Times New Roman" panose="02020603050405020304" pitchFamily="18" charset="0"/>
              <a:cs typeface="Times New Roman" panose="02020603050405020304" pitchFamily="18" charset="0"/>
            </a:rPr>
            <a:t>ylos</a:t>
          </a:r>
          <a:r>
            <a:rPr lang="en-US" sz="1200" kern="1200" dirty="0">
              <a:latin typeface="Times New Roman" panose="02020603050405020304" pitchFamily="18" charset="0"/>
              <a:cs typeface="Times New Roman" panose="02020603050405020304" pitchFamily="18" charset="0"/>
            </a:rPr>
            <a:t> </a:t>
          </a:r>
          <a:r>
            <a:rPr lang="en-US" sz="1200" kern="1200" dirty="0" err="1">
              <a:latin typeface="Times New Roman" panose="02020603050405020304" pitchFamily="18" charset="0"/>
              <a:cs typeface="Times New Roman" panose="02020603050405020304" pitchFamily="18" charset="0"/>
            </a:rPr>
            <a:t>uždarymas</a:t>
          </a:r>
          <a:endParaRPr lang="en-US" sz="1200" kern="1200" dirty="0">
            <a:latin typeface="Times New Roman" panose="02020603050405020304" pitchFamily="18" charset="0"/>
            <a:cs typeface="Times New Roman" panose="02020603050405020304" pitchFamily="18" charset="0"/>
          </a:endParaRPr>
        </a:p>
      </dsp:txBody>
      <dsp:txXfrm>
        <a:off x="7144187" y="126575"/>
        <a:ext cx="1020450" cy="6802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7B8EE-B7EE-418D-BE80-35CA9FF23329}">
      <dsp:nvSpPr>
        <dsp:cNvPr id="0" name=""/>
        <dsp:cNvSpPr/>
      </dsp:nvSpPr>
      <dsp:spPr>
        <a:xfrm>
          <a:off x="1038" y="126575"/>
          <a:ext cx="1700749" cy="680299"/>
        </a:xfrm>
        <a:prstGeom prst="homePlate">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Išankstinis bendradarbiavimas (neprivaloma)</a:t>
          </a:r>
          <a:endParaRPr lang="en-US" sz="1200" kern="1200" dirty="0">
            <a:latin typeface="Times New Roman" panose="02020603050405020304" pitchFamily="18" charset="0"/>
            <a:cs typeface="Times New Roman" panose="02020603050405020304" pitchFamily="18" charset="0"/>
          </a:endParaRPr>
        </a:p>
      </dsp:txBody>
      <dsp:txXfrm>
        <a:off x="1038" y="126575"/>
        <a:ext cx="1530674" cy="680299"/>
      </dsp:txXfrm>
    </dsp:sp>
    <dsp:sp modelId="{D76245DB-50D9-4154-B55E-F67612EEBCAB}">
      <dsp:nvSpPr>
        <dsp:cNvPr id="0" name=""/>
        <dsp:cNvSpPr/>
      </dsp:nvSpPr>
      <dsp:spPr>
        <a:xfrm>
          <a:off x="1397925" y="133833"/>
          <a:ext cx="1700749" cy="680299"/>
        </a:xfrm>
        <a:prstGeom prst="chevron">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Paraiškos gavimas</a:t>
          </a:r>
          <a:endParaRPr lang="en-US" sz="1200" kern="1200" dirty="0">
            <a:latin typeface="Times New Roman" panose="02020603050405020304" pitchFamily="18" charset="0"/>
            <a:cs typeface="Times New Roman" panose="02020603050405020304" pitchFamily="18" charset="0"/>
          </a:endParaRPr>
        </a:p>
      </dsp:txBody>
      <dsp:txXfrm>
        <a:off x="1738075" y="133833"/>
        <a:ext cx="1020450" cy="680299"/>
      </dsp:txXfrm>
    </dsp:sp>
    <dsp:sp modelId="{15DFD65A-AA0C-4C91-BF66-074C57542768}">
      <dsp:nvSpPr>
        <dsp:cNvPr id="0" name=""/>
        <dsp:cNvSpPr/>
      </dsp:nvSpPr>
      <dsp:spPr>
        <a:xfrm>
          <a:off x="2722237" y="126575"/>
          <a:ext cx="1700749" cy="68029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Pirminis patikrinimas</a:t>
          </a:r>
          <a:endParaRPr lang="en-US" sz="1200" kern="1200" dirty="0">
            <a:latin typeface="Times New Roman" panose="02020603050405020304" pitchFamily="18" charset="0"/>
            <a:cs typeface="Times New Roman" panose="02020603050405020304" pitchFamily="18" charset="0"/>
          </a:endParaRPr>
        </a:p>
      </dsp:txBody>
      <dsp:txXfrm>
        <a:off x="3062387" y="126575"/>
        <a:ext cx="1020450" cy="680299"/>
      </dsp:txXfrm>
    </dsp:sp>
    <dsp:sp modelId="{F7E7FCE4-9ED8-48F8-9733-0338E2556D74}">
      <dsp:nvSpPr>
        <dsp:cNvPr id="0" name=""/>
        <dsp:cNvSpPr/>
      </dsp:nvSpPr>
      <dsp:spPr>
        <a:xfrm>
          <a:off x="4082837" y="126575"/>
          <a:ext cx="1700749" cy="680299"/>
        </a:xfrm>
        <a:prstGeom prst="chevron">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Išsamus vertinimas</a:t>
          </a:r>
          <a:endParaRPr lang="en-US" sz="1200" kern="1200" dirty="0">
            <a:latin typeface="Times New Roman" panose="02020603050405020304" pitchFamily="18" charset="0"/>
            <a:cs typeface="Times New Roman" panose="02020603050405020304" pitchFamily="18" charset="0"/>
          </a:endParaRPr>
        </a:p>
      </dsp:txBody>
      <dsp:txXfrm>
        <a:off x="4422987" y="126575"/>
        <a:ext cx="1020450" cy="680299"/>
      </dsp:txXfrm>
    </dsp:sp>
    <dsp:sp modelId="{74425B80-A5EF-42C4-B028-F41E0D932069}">
      <dsp:nvSpPr>
        <dsp:cNvPr id="0" name=""/>
        <dsp:cNvSpPr/>
      </dsp:nvSpPr>
      <dsp:spPr>
        <a:xfrm>
          <a:off x="5443437" y="126575"/>
          <a:ext cx="1700749" cy="680299"/>
        </a:xfrm>
        <a:prstGeom prst="chevron">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Sprendimo priėmimas</a:t>
          </a:r>
          <a:endParaRPr lang="en-US" sz="1200" kern="1200" dirty="0">
            <a:latin typeface="Times New Roman" panose="02020603050405020304" pitchFamily="18" charset="0"/>
            <a:cs typeface="Times New Roman" panose="02020603050405020304" pitchFamily="18" charset="0"/>
          </a:endParaRPr>
        </a:p>
      </dsp:txBody>
      <dsp:txXfrm>
        <a:off x="5783587" y="126575"/>
        <a:ext cx="1020450" cy="680299"/>
      </dsp:txXfrm>
    </dsp:sp>
    <dsp:sp modelId="{A2AA8915-2E6F-4DD8-97A3-AD236BF314F1}">
      <dsp:nvSpPr>
        <dsp:cNvPr id="0" name=""/>
        <dsp:cNvSpPr/>
      </dsp:nvSpPr>
      <dsp:spPr>
        <a:xfrm>
          <a:off x="6804037" y="126575"/>
          <a:ext cx="1700749" cy="680299"/>
        </a:xfrm>
        <a:prstGeom prst="chevron">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B</a:t>
          </a:r>
          <a:r>
            <a:rPr lang="en-US" sz="1200" kern="1200" dirty="0" err="1">
              <a:latin typeface="Times New Roman" panose="02020603050405020304" pitchFamily="18" charset="0"/>
              <a:cs typeface="Times New Roman" panose="02020603050405020304" pitchFamily="18" charset="0"/>
            </a:rPr>
            <a:t>ylos</a:t>
          </a:r>
          <a:r>
            <a:rPr lang="en-US" sz="1200" kern="1200" dirty="0">
              <a:latin typeface="Times New Roman" panose="02020603050405020304" pitchFamily="18" charset="0"/>
              <a:cs typeface="Times New Roman" panose="02020603050405020304" pitchFamily="18" charset="0"/>
            </a:rPr>
            <a:t> </a:t>
          </a:r>
          <a:r>
            <a:rPr lang="en-US" sz="1200" kern="1200" dirty="0" err="1">
              <a:latin typeface="Times New Roman" panose="02020603050405020304" pitchFamily="18" charset="0"/>
              <a:cs typeface="Times New Roman" panose="02020603050405020304" pitchFamily="18" charset="0"/>
            </a:rPr>
            <a:t>uždarymas</a:t>
          </a:r>
          <a:endParaRPr lang="en-US" sz="1200" kern="1200" dirty="0">
            <a:latin typeface="Times New Roman" panose="02020603050405020304" pitchFamily="18" charset="0"/>
            <a:cs typeface="Times New Roman" panose="02020603050405020304" pitchFamily="18" charset="0"/>
          </a:endParaRPr>
        </a:p>
      </dsp:txBody>
      <dsp:txXfrm>
        <a:off x="7144187" y="126575"/>
        <a:ext cx="1020450" cy="6802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7B8EE-B7EE-418D-BE80-35CA9FF23329}">
      <dsp:nvSpPr>
        <dsp:cNvPr id="0" name=""/>
        <dsp:cNvSpPr/>
      </dsp:nvSpPr>
      <dsp:spPr>
        <a:xfrm>
          <a:off x="1038" y="126575"/>
          <a:ext cx="1700749" cy="680299"/>
        </a:xfrm>
        <a:prstGeom prst="homePlate">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Išankstinis bendradarbiavimas (neprivaloma)</a:t>
          </a:r>
          <a:endParaRPr lang="en-US" sz="1200" kern="1200" dirty="0">
            <a:latin typeface="Times New Roman" panose="02020603050405020304" pitchFamily="18" charset="0"/>
            <a:cs typeface="Times New Roman" panose="02020603050405020304" pitchFamily="18" charset="0"/>
          </a:endParaRPr>
        </a:p>
      </dsp:txBody>
      <dsp:txXfrm>
        <a:off x="1038" y="126575"/>
        <a:ext cx="1530674" cy="680299"/>
      </dsp:txXfrm>
    </dsp:sp>
    <dsp:sp modelId="{D76245DB-50D9-4154-B55E-F67612EEBCAB}">
      <dsp:nvSpPr>
        <dsp:cNvPr id="0" name=""/>
        <dsp:cNvSpPr/>
      </dsp:nvSpPr>
      <dsp:spPr>
        <a:xfrm>
          <a:off x="1397925" y="133833"/>
          <a:ext cx="1700749" cy="680299"/>
        </a:xfrm>
        <a:prstGeom prst="chevron">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Paraiškos gavimas</a:t>
          </a:r>
          <a:endParaRPr lang="en-US" sz="1200" kern="1200" dirty="0">
            <a:latin typeface="Times New Roman" panose="02020603050405020304" pitchFamily="18" charset="0"/>
            <a:cs typeface="Times New Roman" panose="02020603050405020304" pitchFamily="18" charset="0"/>
          </a:endParaRPr>
        </a:p>
      </dsp:txBody>
      <dsp:txXfrm>
        <a:off x="1738075" y="133833"/>
        <a:ext cx="1020450" cy="680299"/>
      </dsp:txXfrm>
    </dsp:sp>
    <dsp:sp modelId="{15DFD65A-AA0C-4C91-BF66-074C57542768}">
      <dsp:nvSpPr>
        <dsp:cNvPr id="0" name=""/>
        <dsp:cNvSpPr/>
      </dsp:nvSpPr>
      <dsp:spPr>
        <a:xfrm>
          <a:off x="2722237" y="126575"/>
          <a:ext cx="1700749" cy="68029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Pirminis patikrinimas</a:t>
          </a:r>
          <a:endParaRPr lang="en-US" sz="1200" kern="1200" dirty="0">
            <a:latin typeface="Times New Roman" panose="02020603050405020304" pitchFamily="18" charset="0"/>
            <a:cs typeface="Times New Roman" panose="02020603050405020304" pitchFamily="18" charset="0"/>
          </a:endParaRPr>
        </a:p>
      </dsp:txBody>
      <dsp:txXfrm>
        <a:off x="3062387" y="126575"/>
        <a:ext cx="1020450" cy="680299"/>
      </dsp:txXfrm>
    </dsp:sp>
    <dsp:sp modelId="{F7E7FCE4-9ED8-48F8-9733-0338E2556D74}">
      <dsp:nvSpPr>
        <dsp:cNvPr id="0" name=""/>
        <dsp:cNvSpPr/>
      </dsp:nvSpPr>
      <dsp:spPr>
        <a:xfrm>
          <a:off x="4082837" y="126575"/>
          <a:ext cx="1700749" cy="680299"/>
        </a:xfrm>
        <a:prstGeom prst="chevron">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Išsamus vertinimas</a:t>
          </a:r>
          <a:endParaRPr lang="en-US" sz="1200" kern="1200" dirty="0">
            <a:latin typeface="Times New Roman" panose="02020603050405020304" pitchFamily="18" charset="0"/>
            <a:cs typeface="Times New Roman" panose="02020603050405020304" pitchFamily="18" charset="0"/>
          </a:endParaRPr>
        </a:p>
      </dsp:txBody>
      <dsp:txXfrm>
        <a:off x="4422987" y="126575"/>
        <a:ext cx="1020450" cy="680299"/>
      </dsp:txXfrm>
    </dsp:sp>
    <dsp:sp modelId="{74425B80-A5EF-42C4-B028-F41E0D932069}">
      <dsp:nvSpPr>
        <dsp:cNvPr id="0" name=""/>
        <dsp:cNvSpPr/>
      </dsp:nvSpPr>
      <dsp:spPr>
        <a:xfrm>
          <a:off x="5443437" y="126575"/>
          <a:ext cx="1700749" cy="680299"/>
        </a:xfrm>
        <a:prstGeom prst="chevron">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Sprendimo priėmimas</a:t>
          </a:r>
          <a:endParaRPr lang="en-US" sz="1200" kern="1200" dirty="0">
            <a:latin typeface="Times New Roman" panose="02020603050405020304" pitchFamily="18" charset="0"/>
            <a:cs typeface="Times New Roman" panose="02020603050405020304" pitchFamily="18" charset="0"/>
          </a:endParaRPr>
        </a:p>
      </dsp:txBody>
      <dsp:txXfrm>
        <a:off x="5783587" y="126575"/>
        <a:ext cx="1020450" cy="680299"/>
      </dsp:txXfrm>
    </dsp:sp>
    <dsp:sp modelId="{A2AA8915-2E6F-4DD8-97A3-AD236BF314F1}">
      <dsp:nvSpPr>
        <dsp:cNvPr id="0" name=""/>
        <dsp:cNvSpPr/>
      </dsp:nvSpPr>
      <dsp:spPr>
        <a:xfrm>
          <a:off x="6804037" y="126575"/>
          <a:ext cx="1700749" cy="680299"/>
        </a:xfrm>
        <a:prstGeom prst="chevron">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lt-LT" sz="1200" kern="1200" dirty="0">
              <a:latin typeface="Times New Roman" panose="02020603050405020304" pitchFamily="18" charset="0"/>
              <a:cs typeface="Times New Roman" panose="02020603050405020304" pitchFamily="18" charset="0"/>
            </a:rPr>
            <a:t>B</a:t>
          </a:r>
          <a:r>
            <a:rPr lang="en-US" sz="1200" kern="1200" dirty="0" err="1">
              <a:latin typeface="Times New Roman" panose="02020603050405020304" pitchFamily="18" charset="0"/>
              <a:cs typeface="Times New Roman" panose="02020603050405020304" pitchFamily="18" charset="0"/>
            </a:rPr>
            <a:t>ylos</a:t>
          </a:r>
          <a:r>
            <a:rPr lang="en-US" sz="1200" kern="1200" dirty="0">
              <a:latin typeface="Times New Roman" panose="02020603050405020304" pitchFamily="18" charset="0"/>
              <a:cs typeface="Times New Roman" panose="02020603050405020304" pitchFamily="18" charset="0"/>
            </a:rPr>
            <a:t> </a:t>
          </a:r>
          <a:r>
            <a:rPr lang="en-US" sz="1200" kern="1200" dirty="0" err="1">
              <a:latin typeface="Times New Roman" panose="02020603050405020304" pitchFamily="18" charset="0"/>
              <a:cs typeface="Times New Roman" panose="02020603050405020304" pitchFamily="18" charset="0"/>
            </a:rPr>
            <a:t>uždarymas</a:t>
          </a:r>
          <a:endParaRPr lang="en-US" sz="1200" kern="1200" dirty="0">
            <a:latin typeface="Times New Roman" panose="02020603050405020304" pitchFamily="18" charset="0"/>
            <a:cs typeface="Times New Roman" panose="02020603050405020304" pitchFamily="18" charset="0"/>
          </a:endParaRPr>
        </a:p>
      </dsp:txBody>
      <dsp:txXfrm>
        <a:off x="7144187" y="126575"/>
        <a:ext cx="1020450" cy="680299"/>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image" Target="../media/image20.emf"/><Relationship Id="rId5" Type="http://schemas.openxmlformats.org/officeDocument/2006/relationships/image" Target="../media/image24.emf"/><Relationship Id="rId4"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F484BAD-A9D3-1B43-9EFE-257857C18218}" type="datetimeFigureOut">
              <a:rPr lang="en-US" smtClean="0"/>
              <a:t>2020-12-17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2FD8640-2DE2-D94C-A37C-CF5ED05B633F}" type="slidenum">
              <a:rPr lang="en-US" smtClean="0"/>
              <a:t>‹#›</a:t>
            </a:fld>
            <a:endParaRPr lang="en-US"/>
          </a:p>
        </p:txBody>
      </p:sp>
    </p:spTree>
    <p:extLst>
      <p:ext uri="{BB962C8B-B14F-4D97-AF65-F5344CB8AC3E}">
        <p14:creationId xmlns:p14="http://schemas.microsoft.com/office/powerpoint/2010/main" val="31478336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EEC91D-49CA-104B-8DF2-46BC9E216C00}" type="datetimeFigureOut">
              <a:rPr lang="en-US" smtClean="0"/>
              <a:t>2020-12-17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FFB147-CE36-B049-A268-AF3C4FE4F219}" type="slidenum">
              <a:rPr lang="en-US" smtClean="0"/>
              <a:t>‹#›</a:t>
            </a:fld>
            <a:endParaRPr lang="en-US"/>
          </a:p>
        </p:txBody>
      </p:sp>
    </p:spTree>
    <p:extLst>
      <p:ext uri="{BB962C8B-B14F-4D97-AF65-F5344CB8AC3E}">
        <p14:creationId xmlns:p14="http://schemas.microsoft.com/office/powerpoint/2010/main" val="187524256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AFFB147-CE36-B049-A268-AF3C4FE4F219}" type="slidenum">
              <a:rPr lang="en-US" smtClean="0"/>
              <a:t>7</a:t>
            </a:fld>
            <a:endParaRPr lang="en-US"/>
          </a:p>
        </p:txBody>
      </p:sp>
    </p:spTree>
    <p:extLst>
      <p:ext uri="{BB962C8B-B14F-4D97-AF65-F5344CB8AC3E}">
        <p14:creationId xmlns:p14="http://schemas.microsoft.com/office/powerpoint/2010/main" val="2565167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r>
              <a:rPr lang="lt-LT" sz="1200" b="1" kern="1200" dirty="0">
                <a:solidFill>
                  <a:schemeClr val="tx1"/>
                </a:solidFill>
                <a:latin typeface="Times New Roman" panose="02020603050405020304" pitchFamily="18" charset="0"/>
                <a:ea typeface="+mn-ea"/>
                <a:cs typeface="Times New Roman" panose="02020603050405020304" pitchFamily="18" charset="0"/>
              </a:rPr>
              <a:t>Žinai apie besikeičiantį teisinę sistemą, kuri aktuali vežėjams dėl eismo organizavimo</a:t>
            </a:r>
          </a:p>
        </p:txBody>
      </p:sp>
      <p:sp>
        <p:nvSpPr>
          <p:cNvPr id="4" name="Slide Number Placeholder 3"/>
          <p:cNvSpPr>
            <a:spLocks noGrp="1"/>
          </p:cNvSpPr>
          <p:nvPr>
            <p:ph type="sldNum" sz="quarter" idx="5"/>
          </p:nvPr>
        </p:nvSpPr>
        <p:spPr/>
        <p:txBody>
          <a:bodyPr/>
          <a:lstStyle/>
          <a:p>
            <a:fld id="{AAFFB147-CE36-B049-A268-AF3C4FE4F219}" type="slidenum">
              <a:rPr lang="en-US" smtClean="0"/>
              <a:t>24</a:t>
            </a:fld>
            <a:endParaRPr lang="en-US"/>
          </a:p>
        </p:txBody>
      </p:sp>
    </p:spTree>
    <p:extLst>
      <p:ext uri="{BB962C8B-B14F-4D97-AF65-F5344CB8AC3E}">
        <p14:creationId xmlns:p14="http://schemas.microsoft.com/office/powerpoint/2010/main" val="1237947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AFFB147-CE36-B049-A268-AF3C4FE4F219}" type="slidenum">
              <a:rPr lang="en-US" smtClean="0"/>
              <a:t>31</a:t>
            </a:fld>
            <a:endParaRPr lang="en-US"/>
          </a:p>
        </p:txBody>
      </p:sp>
    </p:spTree>
    <p:extLst>
      <p:ext uri="{BB962C8B-B14F-4D97-AF65-F5344CB8AC3E}">
        <p14:creationId xmlns:p14="http://schemas.microsoft.com/office/powerpoint/2010/main" val="3824076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SMS does not replace existing</a:t>
            </a:r>
            <a:r>
              <a:rPr lang="en-GB" sz="1200" baseline="0" dirty="0"/>
              <a:t> rules, as:</a:t>
            </a:r>
          </a:p>
          <a:p>
            <a:pPr marL="171450" indent="-171450">
              <a:buFont typeface="Arial" panose="020B0604020202020204" pitchFamily="34" charset="0"/>
              <a:buChar char="•"/>
            </a:pPr>
            <a:r>
              <a:rPr lang="en-GB" sz="1200" dirty="0"/>
              <a:t>National rules:</a:t>
            </a:r>
            <a:r>
              <a:rPr lang="en-GB" sz="1200" baseline="0" dirty="0"/>
              <a:t> rules issued by the Public authorities</a:t>
            </a:r>
          </a:p>
          <a:p>
            <a:pPr marL="171450" indent="-171450">
              <a:buFont typeface="Arial" panose="020B0604020202020204" pitchFamily="34" charset="0"/>
              <a:buChar char="•"/>
            </a:pPr>
            <a:r>
              <a:rPr lang="en-GB" sz="1200" baseline="0" dirty="0"/>
              <a:t>Company rules: internal rules issued by the company, covering their own specific activities</a:t>
            </a:r>
          </a:p>
          <a:p>
            <a:r>
              <a:rPr lang="en-GB" sz="1200" baseline="0" dirty="0"/>
              <a:t>Whoever is entrusted for issuing rules, o</a:t>
            </a:r>
            <a:r>
              <a:rPr lang="en-GB" sz="1200" dirty="0">
                <a:solidFill>
                  <a:schemeClr val="tx1">
                    <a:lumMod val="75000"/>
                    <a:lumOff val="25000"/>
                  </a:schemeClr>
                </a:solidFill>
              </a:rPr>
              <a:t>ne of the key activities in the SMS is the identification of applicable rules and procedures to assure compliance. </a:t>
            </a:r>
          </a:p>
          <a:p>
            <a:r>
              <a:rPr lang="en-GB" sz="1200" dirty="0">
                <a:solidFill>
                  <a:schemeClr val="tx1">
                    <a:lumMod val="75000"/>
                    <a:lumOff val="25000"/>
                  </a:schemeClr>
                </a:solidFill>
              </a:rPr>
              <a:t>Which rules to apply?</a:t>
            </a:r>
          </a:p>
          <a:p>
            <a:pPr marL="0" lvl="2" indent="0">
              <a:spcBef>
                <a:spcPts val="600"/>
              </a:spcBef>
              <a:buClrTx/>
              <a:buFont typeface="Wingdings" pitchFamily="2" charset="2"/>
              <a:buNone/>
              <a:tabLst/>
              <a:defRPr/>
            </a:pPr>
            <a:r>
              <a:rPr lang="en-GB" sz="1200" b="1" dirty="0">
                <a:solidFill>
                  <a:srgbClr val="004494"/>
                </a:solidFill>
              </a:rPr>
              <a:t>Technical and operational standards</a:t>
            </a:r>
            <a:r>
              <a:rPr lang="en-GB" sz="1200" dirty="0"/>
              <a:t> </a:t>
            </a:r>
            <a:r>
              <a:rPr lang="en-GB" sz="1200" b="1" dirty="0">
                <a:solidFill>
                  <a:srgbClr val="004494"/>
                </a:solidFill>
              </a:rPr>
              <a:t>or other prescriptive conditions </a:t>
            </a:r>
            <a:r>
              <a:rPr lang="en-GB" sz="1200" dirty="0">
                <a:solidFill>
                  <a:schemeClr val="tx1">
                    <a:lumMod val="85000"/>
                    <a:lumOff val="15000"/>
                  </a:schemeClr>
                </a:solidFill>
              </a:rPr>
              <a:t>as laid down </a:t>
            </a:r>
          </a:p>
          <a:p>
            <a:pPr marL="342900" lvl="2" indent="-342900">
              <a:spcBef>
                <a:spcPts val="600"/>
              </a:spcBef>
              <a:defRPr/>
            </a:pPr>
            <a:r>
              <a:rPr lang="en-GB" sz="1200" dirty="0">
                <a:solidFill>
                  <a:schemeClr val="tx1">
                    <a:lumMod val="85000"/>
                    <a:lumOff val="15000"/>
                  </a:schemeClr>
                </a:solidFill>
              </a:rPr>
              <a:t>in </a:t>
            </a:r>
            <a:r>
              <a:rPr lang="en-GB" sz="1200" b="1" dirty="0">
                <a:solidFill>
                  <a:srgbClr val="004494"/>
                </a:solidFill>
              </a:rPr>
              <a:t>safety rules </a:t>
            </a:r>
            <a:r>
              <a:rPr lang="en-GB" sz="1200" dirty="0">
                <a:solidFill>
                  <a:schemeClr val="tx1">
                    <a:lumMod val="85000"/>
                    <a:lumOff val="15000"/>
                  </a:schemeClr>
                </a:solidFill>
              </a:rPr>
              <a:t>(permanent operational rules – to be respected by train drivers, accompanying staff, train composition, shunting, loading, </a:t>
            </a:r>
            <a:r>
              <a:rPr lang="en-GB" sz="1200" dirty="0" err="1">
                <a:solidFill>
                  <a:schemeClr val="tx1">
                    <a:lumMod val="85000"/>
                    <a:lumOff val="15000"/>
                  </a:schemeClr>
                </a:solidFill>
              </a:rPr>
              <a:t>etc</a:t>
            </a:r>
            <a:r>
              <a:rPr lang="en-GB" sz="1200" dirty="0">
                <a:solidFill>
                  <a:schemeClr val="tx1">
                    <a:lumMod val="85000"/>
                    <a:lumOff val="15000"/>
                  </a:schemeClr>
                </a:solidFill>
              </a:rPr>
              <a:t>…);</a:t>
            </a:r>
          </a:p>
          <a:p>
            <a:pPr>
              <a:spcBef>
                <a:spcPts val="600"/>
              </a:spcBef>
              <a:defRPr/>
            </a:pPr>
            <a:r>
              <a:rPr lang="en-GB" sz="1200" dirty="0">
                <a:solidFill>
                  <a:schemeClr val="tx1">
                    <a:lumMod val="85000"/>
                    <a:lumOff val="15000"/>
                  </a:schemeClr>
                </a:solidFill>
              </a:rPr>
              <a:t>in</a:t>
            </a:r>
            <a:r>
              <a:rPr lang="en-GB" sz="1200" b="1" dirty="0">
                <a:solidFill>
                  <a:srgbClr val="0070C0"/>
                </a:solidFill>
              </a:rPr>
              <a:t> </a:t>
            </a:r>
            <a:r>
              <a:rPr lang="en-GB" sz="1200" b="1" dirty="0">
                <a:solidFill>
                  <a:srgbClr val="004494"/>
                </a:solidFill>
              </a:rPr>
              <a:t>technical rules </a:t>
            </a:r>
            <a:r>
              <a:rPr lang="en-GB" sz="1200" dirty="0">
                <a:solidFill>
                  <a:schemeClr val="tx1">
                    <a:lumMod val="85000"/>
                    <a:lumOff val="15000"/>
                  </a:schemeClr>
                </a:solidFill>
              </a:rPr>
              <a:t>(concerning construction</a:t>
            </a:r>
            <a:r>
              <a:rPr lang="en-GB" sz="1200" baseline="0" dirty="0">
                <a:solidFill>
                  <a:schemeClr val="tx1">
                    <a:lumMod val="85000"/>
                    <a:lumOff val="15000"/>
                  </a:schemeClr>
                </a:solidFill>
              </a:rPr>
              <a:t> and maintenance of </a:t>
            </a:r>
            <a:r>
              <a:rPr lang="en-GB" sz="1200" dirty="0">
                <a:solidFill>
                  <a:schemeClr val="tx1">
                    <a:lumMod val="85000"/>
                    <a:lumOff val="15000"/>
                  </a:schemeClr>
                </a:solidFill>
              </a:rPr>
              <a:t>infrastructure and rolling stock);</a:t>
            </a:r>
          </a:p>
          <a:p>
            <a:pPr marL="342900" lvl="2" indent="-342900">
              <a:spcBef>
                <a:spcPts val="600"/>
              </a:spcBef>
              <a:defRPr/>
            </a:pPr>
            <a:r>
              <a:rPr lang="en-GB" sz="1200" dirty="0">
                <a:solidFill>
                  <a:schemeClr val="tx1">
                    <a:lumMod val="85000"/>
                    <a:lumOff val="15000"/>
                  </a:schemeClr>
                </a:solidFill>
              </a:rPr>
              <a:t>in</a:t>
            </a:r>
            <a:r>
              <a:rPr lang="en-GB" sz="1200" dirty="0"/>
              <a:t> </a:t>
            </a:r>
            <a:r>
              <a:rPr lang="en-GB" sz="1200" b="1" dirty="0">
                <a:solidFill>
                  <a:srgbClr val="004494"/>
                </a:solidFill>
              </a:rPr>
              <a:t>other relevant rules </a:t>
            </a:r>
            <a:r>
              <a:rPr lang="en-GB" sz="1200" dirty="0">
                <a:solidFill>
                  <a:schemeClr val="tx1">
                    <a:lumMod val="85000"/>
                    <a:lumOff val="15000"/>
                  </a:schemeClr>
                </a:solidFill>
              </a:rPr>
              <a:t>(e.g.: transport of dangerous goods), or </a:t>
            </a:r>
          </a:p>
          <a:p>
            <a:pPr marL="342900" lvl="2" indent="-342900">
              <a:spcBef>
                <a:spcPts val="600"/>
              </a:spcBef>
              <a:defRPr/>
            </a:pPr>
            <a:r>
              <a:rPr lang="en-GB" sz="1200" dirty="0">
                <a:solidFill>
                  <a:schemeClr val="tx1">
                    <a:lumMod val="85000"/>
                    <a:lumOff val="15000"/>
                  </a:schemeClr>
                </a:solidFill>
              </a:rPr>
              <a:t>in</a:t>
            </a:r>
            <a:r>
              <a:rPr lang="en-GB" sz="1200" dirty="0"/>
              <a:t> </a:t>
            </a:r>
            <a:r>
              <a:rPr lang="en-GB" sz="1200" b="1" dirty="0">
                <a:solidFill>
                  <a:srgbClr val="004494"/>
                </a:solidFill>
              </a:rPr>
              <a:t>regulatory authority decisions </a:t>
            </a:r>
            <a:r>
              <a:rPr lang="en-GB" sz="1200" dirty="0">
                <a:solidFill>
                  <a:schemeClr val="tx1">
                    <a:lumMod val="85000"/>
                    <a:lumOff val="15000"/>
                  </a:schemeClr>
                </a:solidFill>
              </a:rPr>
              <a:t>(temporary orders, recommendations, …)</a:t>
            </a:r>
          </a:p>
          <a:p>
            <a:endParaRPr lang="en-GB" dirty="0"/>
          </a:p>
        </p:txBody>
      </p:sp>
      <p:sp>
        <p:nvSpPr>
          <p:cNvPr id="4" name="Slide Number Placeholder 3"/>
          <p:cNvSpPr>
            <a:spLocks noGrp="1"/>
          </p:cNvSpPr>
          <p:nvPr>
            <p:ph type="sldNum" sz="quarter" idx="10"/>
          </p:nvPr>
        </p:nvSpPr>
        <p:spPr/>
        <p:txBody>
          <a:bodyPr/>
          <a:lstStyle/>
          <a:p>
            <a:fld id="{79FB337F-2D9A-F54D-8B6C-7A1B394C3E55}" type="slidenum">
              <a:rPr lang="en-US" smtClean="0"/>
              <a:t>34</a:t>
            </a:fld>
            <a:endParaRPr lang="en-US"/>
          </a:p>
        </p:txBody>
      </p:sp>
    </p:spTree>
    <p:extLst>
      <p:ext uri="{BB962C8B-B14F-4D97-AF65-F5344CB8AC3E}">
        <p14:creationId xmlns:p14="http://schemas.microsoft.com/office/powerpoint/2010/main" val="517950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u="sng" dirty="0">
                <a:latin typeface="Times New Roman" panose="02020603050405020304" pitchFamily="18" charset="0"/>
                <a:cs typeface="Times New Roman" panose="02020603050405020304" pitchFamily="18" charset="0"/>
              </a:rPr>
              <a:t>Aukščiausios vadovybės – </a:t>
            </a:r>
            <a:r>
              <a:rPr lang="lt-LT" u="sng" dirty="0" err="1">
                <a:latin typeface="Times New Roman" panose="02020603050405020304" pitchFamily="18" charset="0"/>
                <a:cs typeface="Times New Roman" panose="02020603050405020304" pitchFamily="18" charset="0"/>
              </a:rPr>
              <a:t>top</a:t>
            </a:r>
            <a:r>
              <a:rPr lang="lt-LT" u="sng" dirty="0">
                <a:latin typeface="Times New Roman" panose="02020603050405020304" pitchFamily="18" charset="0"/>
                <a:cs typeface="Times New Roman" panose="02020603050405020304" pitchFamily="18" charset="0"/>
              </a:rPr>
              <a:t> </a:t>
            </a:r>
            <a:r>
              <a:rPr lang="lt-LT" u="sng" dirty="0" err="1">
                <a:latin typeface="Times New Roman" panose="02020603050405020304" pitchFamily="18" charset="0"/>
                <a:cs typeface="Times New Roman" panose="02020603050405020304" pitchFamily="18" charset="0"/>
              </a:rPr>
              <a:t>management</a:t>
            </a:r>
            <a:endParaRPr lang="en-US" dirty="0"/>
          </a:p>
        </p:txBody>
      </p:sp>
      <p:sp>
        <p:nvSpPr>
          <p:cNvPr id="4" name="Slide Number Placeholder 3"/>
          <p:cNvSpPr>
            <a:spLocks noGrp="1"/>
          </p:cNvSpPr>
          <p:nvPr>
            <p:ph type="sldNum" sz="quarter" idx="5"/>
          </p:nvPr>
        </p:nvSpPr>
        <p:spPr/>
        <p:txBody>
          <a:bodyPr/>
          <a:lstStyle/>
          <a:p>
            <a:fld id="{AAFFB147-CE36-B049-A268-AF3C4FE4F219}" type="slidenum">
              <a:rPr lang="en-US" smtClean="0"/>
              <a:t>38</a:t>
            </a:fld>
            <a:endParaRPr lang="en-US"/>
          </a:p>
        </p:txBody>
      </p:sp>
    </p:spTree>
    <p:extLst>
      <p:ext uri="{BB962C8B-B14F-4D97-AF65-F5344CB8AC3E}">
        <p14:creationId xmlns:p14="http://schemas.microsoft.com/office/powerpoint/2010/main" val="2168871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AFFB147-CE36-B049-A268-AF3C4FE4F219}" type="slidenum">
              <a:rPr lang="en-US" smtClean="0"/>
              <a:t>39</a:t>
            </a:fld>
            <a:endParaRPr lang="en-US"/>
          </a:p>
        </p:txBody>
      </p:sp>
    </p:spTree>
    <p:extLst>
      <p:ext uri="{BB962C8B-B14F-4D97-AF65-F5344CB8AC3E}">
        <p14:creationId xmlns:p14="http://schemas.microsoft.com/office/powerpoint/2010/main" val="3054978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CONTEXT OF THE ORGANISATION  - ORGANIZACIJOS KONTEKSTAS </a:t>
            </a:r>
          </a:p>
          <a:p>
            <a:r>
              <a:rPr lang="en-US" sz="1200" kern="1200" dirty="0">
                <a:solidFill>
                  <a:schemeClr val="tx1"/>
                </a:solidFill>
                <a:effectLst/>
                <a:latin typeface="+mn-lt"/>
                <a:ea typeface="+mn-ea"/>
                <a:cs typeface="+mn-cs"/>
              </a:rPr>
              <a:t>Awareness - </a:t>
            </a:r>
            <a:r>
              <a:rPr lang="en-US" sz="1200" kern="1200" dirty="0" err="1">
                <a:solidFill>
                  <a:schemeClr val="tx1"/>
                </a:solidFill>
                <a:effectLst/>
                <a:latin typeface="+mn-lt"/>
                <a:ea typeface="+mn-ea"/>
                <a:cs typeface="+mn-cs"/>
              </a:rPr>
              <a:t>Informuotumas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Competence - </a:t>
            </a:r>
            <a:r>
              <a:rPr lang="en-US" sz="1200" kern="1200" dirty="0" err="1">
                <a:solidFill>
                  <a:schemeClr val="tx1"/>
                </a:solidFill>
                <a:effectLst/>
                <a:latin typeface="+mn-lt"/>
                <a:ea typeface="+mn-ea"/>
                <a:cs typeface="+mn-cs"/>
              </a:rPr>
              <a:t>Kompetencija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Resources - </a:t>
            </a:r>
            <a:r>
              <a:rPr lang="en-US" sz="1200" kern="1200" dirty="0" err="1">
                <a:solidFill>
                  <a:schemeClr val="tx1"/>
                </a:solidFill>
                <a:effectLst/>
                <a:latin typeface="+mn-lt"/>
                <a:ea typeface="+mn-ea"/>
                <a:cs typeface="+mn-cs"/>
              </a:rPr>
              <a:t>Ištekliai</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Information and Communication  - </a:t>
            </a:r>
            <a:r>
              <a:rPr lang="en-US" sz="1200" kern="1200" dirty="0" err="1">
                <a:solidFill>
                  <a:schemeClr val="tx1"/>
                </a:solidFill>
                <a:effectLst/>
                <a:latin typeface="+mn-lt"/>
                <a:ea typeface="+mn-ea"/>
                <a:cs typeface="+mn-cs"/>
              </a:rPr>
              <a:t>Informavimas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komunikacija</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Document Information - </a:t>
            </a:r>
            <a:r>
              <a:rPr lang="en-US" sz="1200" kern="1200" dirty="0" err="1">
                <a:solidFill>
                  <a:schemeClr val="tx1"/>
                </a:solidFill>
                <a:effectLst/>
                <a:latin typeface="+mn-lt"/>
                <a:ea typeface="+mn-ea"/>
                <a:cs typeface="+mn-cs"/>
              </a:rPr>
              <a:t>Informacija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dokumentą</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SUPPORT - PARAMA</a:t>
            </a:r>
          </a:p>
          <a:p>
            <a:r>
              <a:rPr lang="en-US" sz="1200" kern="1200" dirty="0">
                <a:solidFill>
                  <a:schemeClr val="tx1"/>
                </a:solidFill>
                <a:effectLst/>
                <a:latin typeface="+mn-lt"/>
                <a:ea typeface="+mn-ea"/>
                <a:cs typeface="+mn-cs"/>
              </a:rPr>
              <a:t>Continual improvement - </a:t>
            </a:r>
            <a:r>
              <a:rPr lang="en-US" sz="1200" kern="1200" dirty="0" err="1">
                <a:solidFill>
                  <a:schemeClr val="tx1"/>
                </a:solidFill>
                <a:effectLst/>
                <a:latin typeface="+mn-lt"/>
                <a:ea typeface="+mn-ea"/>
                <a:cs typeface="+mn-cs"/>
              </a:rPr>
              <a:t>Nuolatinis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tobulinimas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Risk assessment - </a:t>
            </a:r>
            <a:r>
              <a:rPr lang="en-US" sz="1200" kern="1200" dirty="0" err="1">
                <a:solidFill>
                  <a:schemeClr val="tx1"/>
                </a:solidFill>
                <a:effectLst/>
                <a:latin typeface="+mn-lt"/>
                <a:ea typeface="+mn-ea"/>
                <a:cs typeface="+mn-cs"/>
              </a:rPr>
              <a:t>Rizikos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vertinimas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Safely Objectivities and Planning - </a:t>
            </a:r>
            <a:r>
              <a:rPr lang="en-US" sz="1200" kern="1200" dirty="0" err="1">
                <a:solidFill>
                  <a:schemeClr val="tx1"/>
                </a:solidFill>
                <a:effectLst/>
                <a:latin typeface="+mn-lt"/>
                <a:ea typeface="+mn-ea"/>
                <a:cs typeface="+mn-cs"/>
              </a:rPr>
              <a:t>Saugos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tikslai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planavimas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Operational Planning and Control  - </a:t>
            </a:r>
            <a:r>
              <a:rPr lang="en-US" sz="1200" kern="1200" dirty="0" err="1">
                <a:solidFill>
                  <a:schemeClr val="tx1"/>
                </a:solidFill>
                <a:effectLst/>
                <a:latin typeface="+mn-lt"/>
                <a:ea typeface="+mn-ea"/>
                <a:cs typeface="+mn-cs"/>
              </a:rPr>
              <a:t>Pagrindinės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veiklos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planavimas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valdymas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Asset management  - </a:t>
            </a:r>
            <a:r>
              <a:rPr lang="en-US" sz="1200" kern="1200" dirty="0" err="1">
                <a:solidFill>
                  <a:schemeClr val="tx1"/>
                </a:solidFill>
                <a:effectLst/>
                <a:latin typeface="+mn-lt"/>
                <a:ea typeface="+mn-ea"/>
                <a:cs typeface="+mn-cs"/>
              </a:rPr>
              <a:t>Turto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valdymas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Contractors, partners and supplies - </a:t>
            </a:r>
            <a:r>
              <a:rPr lang="en-US" sz="1200" kern="1200" dirty="0" err="1">
                <a:solidFill>
                  <a:schemeClr val="tx1"/>
                </a:solidFill>
                <a:effectLst/>
                <a:latin typeface="+mn-lt"/>
                <a:ea typeface="+mn-ea"/>
                <a:cs typeface="+mn-cs"/>
              </a:rPr>
              <a:t>Rangovai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partneriai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tiekėjai</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Management of change - </a:t>
            </a:r>
            <a:r>
              <a:rPr lang="en-US" sz="1200" kern="1200" dirty="0" err="1">
                <a:solidFill>
                  <a:schemeClr val="tx1"/>
                </a:solidFill>
                <a:effectLst/>
                <a:latin typeface="+mn-lt"/>
                <a:ea typeface="+mn-ea"/>
                <a:cs typeface="+mn-cs"/>
              </a:rPr>
              <a:t>Pakeitimų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valdymas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Emergency management - </a:t>
            </a:r>
            <a:r>
              <a:rPr lang="en-US" sz="1200" kern="1200" dirty="0" err="1">
                <a:solidFill>
                  <a:schemeClr val="tx1"/>
                </a:solidFill>
                <a:effectLst/>
                <a:latin typeface="+mn-lt"/>
                <a:ea typeface="+mn-ea"/>
                <a:cs typeface="+mn-cs"/>
              </a:rPr>
              <a:t>Ekstremaliųjų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situacijų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valdymas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Management review - </a:t>
            </a:r>
            <a:r>
              <a:rPr lang="en-US" sz="1200" kern="1200" dirty="0" err="1">
                <a:solidFill>
                  <a:schemeClr val="tx1"/>
                </a:solidFill>
                <a:effectLst/>
                <a:latin typeface="+mn-lt"/>
                <a:ea typeface="+mn-ea"/>
                <a:cs typeface="+mn-cs"/>
              </a:rPr>
              <a:t>Vadovybės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vertinamoji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analizė</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Internal Auditing - </a:t>
            </a:r>
            <a:r>
              <a:rPr lang="en-US" sz="1200" kern="1200" dirty="0" err="1">
                <a:solidFill>
                  <a:schemeClr val="tx1"/>
                </a:solidFill>
                <a:effectLst/>
                <a:latin typeface="+mn-lt"/>
                <a:ea typeface="+mn-ea"/>
                <a:cs typeface="+mn-cs"/>
              </a:rPr>
              <a:t>Vidaus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auditas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Monitoring - </a:t>
            </a:r>
            <a:r>
              <a:rPr lang="en-US" sz="1200" kern="1200" dirty="0" err="1">
                <a:solidFill>
                  <a:schemeClr val="tx1"/>
                </a:solidFill>
                <a:effectLst/>
                <a:latin typeface="+mn-lt"/>
                <a:ea typeface="+mn-ea"/>
                <a:cs typeface="+mn-cs"/>
              </a:rPr>
              <a:t>Stebėsena</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Learning from Accidents and Incidents - </a:t>
            </a:r>
            <a:r>
              <a:rPr lang="en-US" sz="1200" kern="1200" dirty="0" err="1">
                <a:solidFill>
                  <a:schemeClr val="tx1"/>
                </a:solidFill>
                <a:effectLst/>
                <a:latin typeface="+mn-lt"/>
                <a:ea typeface="+mn-ea"/>
                <a:cs typeface="+mn-cs"/>
              </a:rPr>
              <a:t>Mokymasis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avarijų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riktų</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PLANNING - PLANAVIMAS </a:t>
            </a:r>
          </a:p>
          <a:p>
            <a:r>
              <a:rPr lang="en-US" sz="1200" kern="1200" dirty="0">
                <a:solidFill>
                  <a:schemeClr val="tx1"/>
                </a:solidFill>
                <a:effectLst/>
                <a:latin typeface="+mn-lt"/>
                <a:ea typeface="+mn-ea"/>
                <a:cs typeface="+mn-cs"/>
              </a:rPr>
              <a:t>OPERATION - VEIKLA </a:t>
            </a:r>
          </a:p>
          <a:p>
            <a:r>
              <a:rPr lang="en-US" sz="1200" kern="1200" dirty="0">
                <a:solidFill>
                  <a:schemeClr val="tx1"/>
                </a:solidFill>
                <a:effectLst/>
                <a:latin typeface="+mn-lt"/>
                <a:ea typeface="+mn-ea"/>
                <a:cs typeface="+mn-cs"/>
              </a:rPr>
              <a:t>PERFORMANCE EVALUATION - VEIKLOS REZULTATŲ VERTINIMAS </a:t>
            </a:r>
          </a:p>
          <a:p>
            <a:r>
              <a:rPr lang="en-US" sz="1200" kern="1200" dirty="0">
                <a:solidFill>
                  <a:schemeClr val="tx1"/>
                </a:solidFill>
                <a:effectLst/>
                <a:latin typeface="+mn-lt"/>
                <a:ea typeface="+mn-ea"/>
                <a:cs typeface="+mn-cs"/>
              </a:rPr>
              <a:t>IMPROVEMENT - TOBULINIMAS </a:t>
            </a:r>
          </a:p>
          <a:p>
            <a:r>
              <a:rPr lang="en-US" sz="1200" kern="1200" dirty="0">
                <a:solidFill>
                  <a:schemeClr val="tx1"/>
                </a:solidFill>
                <a:effectLst/>
                <a:latin typeface="+mn-lt"/>
                <a:ea typeface="+mn-ea"/>
                <a:cs typeface="+mn-cs"/>
              </a:rPr>
              <a:t>LEADERSHIP - VADOVAVIMAS </a:t>
            </a:r>
          </a:p>
          <a:p>
            <a:r>
              <a:rPr lang="en-US" sz="1200" kern="1200" dirty="0">
                <a:solidFill>
                  <a:schemeClr val="tx1"/>
                </a:solidFill>
                <a:effectLst/>
                <a:latin typeface="+mn-lt"/>
                <a:ea typeface="+mn-ea"/>
                <a:cs typeface="+mn-cs"/>
              </a:rPr>
              <a:t>SAFETY CULTURE - SAUGOS KULTŪRA </a:t>
            </a:r>
          </a:p>
          <a:p>
            <a:r>
              <a:rPr lang="en-US" sz="1200" kern="1200" dirty="0">
                <a:solidFill>
                  <a:schemeClr val="tx1"/>
                </a:solidFill>
                <a:effectLst/>
                <a:latin typeface="+mn-lt"/>
                <a:ea typeface="+mn-ea"/>
                <a:cs typeface="+mn-cs"/>
              </a:rPr>
              <a:t>Leadership and Commitment - </a:t>
            </a:r>
            <a:r>
              <a:rPr lang="en-US" sz="1200" kern="1200" dirty="0" err="1">
                <a:solidFill>
                  <a:schemeClr val="tx1"/>
                </a:solidFill>
                <a:effectLst/>
                <a:latin typeface="+mn-lt"/>
                <a:ea typeface="+mn-ea"/>
                <a:cs typeface="+mn-cs"/>
              </a:rPr>
              <a:t>Vadovavimas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įsipareigojimas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Safety Policy - </a:t>
            </a:r>
            <a:r>
              <a:rPr lang="en-US" sz="1200" kern="1200" dirty="0" err="1">
                <a:solidFill>
                  <a:schemeClr val="tx1"/>
                </a:solidFill>
                <a:effectLst/>
                <a:latin typeface="+mn-lt"/>
                <a:ea typeface="+mn-ea"/>
                <a:cs typeface="+mn-cs"/>
              </a:rPr>
              <a:t>Saugos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politika</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Consultation of staff and other parties - </a:t>
            </a:r>
            <a:r>
              <a:rPr lang="pl-PL" sz="1200" kern="1200" dirty="0">
                <a:solidFill>
                  <a:schemeClr val="tx1"/>
                </a:solidFill>
                <a:effectLst/>
                <a:latin typeface="+mn-lt"/>
                <a:ea typeface="+mn-ea"/>
                <a:cs typeface="+mn-cs"/>
              </a:rPr>
              <a:t>Konsultacijos su personalu ir kitomis šalimis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AFFB147-CE36-B049-A268-AF3C4FE4F219}" type="slidenum">
              <a:rPr lang="en-US" smtClean="0"/>
              <a:t>43</a:t>
            </a:fld>
            <a:endParaRPr lang="en-US"/>
          </a:p>
        </p:txBody>
      </p:sp>
    </p:spTree>
    <p:extLst>
      <p:ext uri="{BB962C8B-B14F-4D97-AF65-F5344CB8AC3E}">
        <p14:creationId xmlns:p14="http://schemas.microsoft.com/office/powerpoint/2010/main" val="2614899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AFFB147-CE36-B049-A268-AF3C4FE4F219}" type="slidenum">
              <a:rPr lang="en-US" smtClean="0"/>
              <a:t>49</a:t>
            </a:fld>
            <a:endParaRPr lang="en-US"/>
          </a:p>
        </p:txBody>
      </p:sp>
    </p:spTree>
    <p:extLst>
      <p:ext uri="{BB962C8B-B14F-4D97-AF65-F5344CB8AC3E}">
        <p14:creationId xmlns:p14="http://schemas.microsoft.com/office/powerpoint/2010/main" val="757675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AFFB147-CE36-B049-A268-AF3C4FE4F219}" type="slidenum">
              <a:rPr lang="en-US" smtClean="0"/>
              <a:t>50</a:t>
            </a:fld>
            <a:endParaRPr lang="en-US"/>
          </a:p>
        </p:txBody>
      </p:sp>
    </p:spTree>
    <p:extLst>
      <p:ext uri="{BB962C8B-B14F-4D97-AF65-F5344CB8AC3E}">
        <p14:creationId xmlns:p14="http://schemas.microsoft.com/office/powerpoint/2010/main" val="2790687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AFFB147-CE36-B049-A268-AF3C4FE4F219}" type="slidenum">
              <a:rPr lang="en-US" smtClean="0"/>
              <a:t>53</a:t>
            </a:fld>
            <a:endParaRPr lang="en-US"/>
          </a:p>
        </p:txBody>
      </p:sp>
    </p:spTree>
    <p:extLst>
      <p:ext uri="{BB962C8B-B14F-4D97-AF65-F5344CB8AC3E}">
        <p14:creationId xmlns:p14="http://schemas.microsoft.com/office/powerpoint/2010/main" val="990632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b="1" dirty="0"/>
          </a:p>
        </p:txBody>
      </p:sp>
      <p:sp>
        <p:nvSpPr>
          <p:cNvPr id="4" name="Slide Number Placeholder 3"/>
          <p:cNvSpPr>
            <a:spLocks noGrp="1"/>
          </p:cNvSpPr>
          <p:nvPr>
            <p:ph type="sldNum" sz="quarter" idx="5"/>
          </p:nvPr>
        </p:nvSpPr>
        <p:spPr/>
        <p:txBody>
          <a:bodyPr/>
          <a:lstStyle/>
          <a:p>
            <a:fld id="{AAFFB147-CE36-B049-A268-AF3C4FE4F219}" type="slidenum">
              <a:rPr lang="en-US" smtClean="0"/>
              <a:t>54</a:t>
            </a:fld>
            <a:endParaRPr lang="en-US"/>
          </a:p>
        </p:txBody>
      </p:sp>
    </p:spTree>
    <p:extLst>
      <p:ext uri="{BB962C8B-B14F-4D97-AF65-F5344CB8AC3E}">
        <p14:creationId xmlns:p14="http://schemas.microsoft.com/office/powerpoint/2010/main" val="4097073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AFFB147-CE36-B049-A268-AF3C4FE4F219}" type="slidenum">
              <a:rPr lang="en-US" smtClean="0"/>
              <a:t>10</a:t>
            </a:fld>
            <a:endParaRPr lang="en-US"/>
          </a:p>
        </p:txBody>
      </p:sp>
    </p:spTree>
    <p:extLst>
      <p:ext uri="{BB962C8B-B14F-4D97-AF65-F5344CB8AC3E}">
        <p14:creationId xmlns:p14="http://schemas.microsoft.com/office/powerpoint/2010/main" val="2746151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AFFB147-CE36-B049-A268-AF3C4FE4F219}" type="slidenum">
              <a:rPr lang="en-US" smtClean="0"/>
              <a:t>55</a:t>
            </a:fld>
            <a:endParaRPr lang="en-US"/>
          </a:p>
        </p:txBody>
      </p:sp>
    </p:spTree>
    <p:extLst>
      <p:ext uri="{BB962C8B-B14F-4D97-AF65-F5344CB8AC3E}">
        <p14:creationId xmlns:p14="http://schemas.microsoft.com/office/powerpoint/2010/main" val="2490683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AFFB147-CE36-B049-A268-AF3C4FE4F219}" type="slidenum">
              <a:rPr lang="en-US" smtClean="0"/>
              <a:t>57</a:t>
            </a:fld>
            <a:endParaRPr lang="en-US"/>
          </a:p>
        </p:txBody>
      </p:sp>
    </p:spTree>
    <p:extLst>
      <p:ext uri="{BB962C8B-B14F-4D97-AF65-F5344CB8AC3E}">
        <p14:creationId xmlns:p14="http://schemas.microsoft.com/office/powerpoint/2010/main" val="2067384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BSS atna</a:t>
            </a:r>
            <a:r>
              <a:rPr lang="en-US" dirty="0"/>
              <a:t>u</a:t>
            </a:r>
            <a:r>
              <a:rPr lang="lt-LT" dirty="0"/>
              <a:t>jinimas, papildymas, pakeitimas, laikinas apribojimas, panaikinimas</a:t>
            </a:r>
            <a:endParaRPr lang="en-US" dirty="0"/>
          </a:p>
          <a:p>
            <a:r>
              <a:rPr lang="en-US" dirty="0"/>
              <a:t>GTES</a:t>
            </a:r>
            <a:r>
              <a:rPr lang="lt-LT" dirty="0"/>
              <a:t>Į 8 str.</a:t>
            </a:r>
          </a:p>
        </p:txBody>
      </p:sp>
      <p:sp>
        <p:nvSpPr>
          <p:cNvPr id="4" name="Slide Number Placeholder 3"/>
          <p:cNvSpPr>
            <a:spLocks noGrp="1"/>
          </p:cNvSpPr>
          <p:nvPr>
            <p:ph type="sldNum" sz="quarter" idx="5"/>
          </p:nvPr>
        </p:nvSpPr>
        <p:spPr/>
        <p:txBody>
          <a:bodyPr/>
          <a:lstStyle/>
          <a:p>
            <a:fld id="{AAFFB147-CE36-B049-A268-AF3C4FE4F219}" type="slidenum">
              <a:rPr lang="en-US" smtClean="0"/>
              <a:t>59</a:t>
            </a:fld>
            <a:endParaRPr lang="en-US"/>
          </a:p>
        </p:txBody>
      </p:sp>
    </p:spTree>
    <p:extLst>
      <p:ext uri="{BB962C8B-B14F-4D97-AF65-F5344CB8AC3E}">
        <p14:creationId xmlns:p14="http://schemas.microsoft.com/office/powerpoint/2010/main" val="3740419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AFFB147-CE36-B049-A268-AF3C4FE4F219}" type="slidenum">
              <a:rPr lang="en-US" smtClean="0"/>
              <a:t>60</a:t>
            </a:fld>
            <a:endParaRPr lang="en-US"/>
          </a:p>
        </p:txBody>
      </p:sp>
    </p:spTree>
    <p:extLst>
      <p:ext uri="{BB962C8B-B14F-4D97-AF65-F5344CB8AC3E}">
        <p14:creationId xmlns:p14="http://schemas.microsoft.com/office/powerpoint/2010/main" val="81548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Terminai veiklos „rūšis“ ir „mastas“ apibrėžti Direktyvos (EU) 2016/798 3 straipsnyje</a:t>
            </a:r>
            <a:endParaRPr lang="en-US" dirty="0"/>
          </a:p>
        </p:txBody>
      </p:sp>
      <p:sp>
        <p:nvSpPr>
          <p:cNvPr id="4" name="Slide Number Placeholder 3"/>
          <p:cNvSpPr>
            <a:spLocks noGrp="1"/>
          </p:cNvSpPr>
          <p:nvPr>
            <p:ph type="sldNum" sz="quarter" idx="5"/>
          </p:nvPr>
        </p:nvSpPr>
        <p:spPr/>
        <p:txBody>
          <a:bodyPr/>
          <a:lstStyle/>
          <a:p>
            <a:fld id="{AAFFB147-CE36-B049-A268-AF3C4FE4F219}" type="slidenum">
              <a:rPr lang="en-US" smtClean="0"/>
              <a:t>61</a:t>
            </a:fld>
            <a:endParaRPr lang="en-US"/>
          </a:p>
        </p:txBody>
      </p:sp>
    </p:spTree>
    <p:extLst>
      <p:ext uri="{BB962C8B-B14F-4D97-AF65-F5344CB8AC3E}">
        <p14:creationId xmlns:p14="http://schemas.microsoft.com/office/powerpoint/2010/main" val="3754042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FB147-CE36-B049-A268-AF3C4FE4F219}" type="slidenum">
              <a:rPr lang="en-US" smtClean="0"/>
              <a:t>62</a:t>
            </a:fld>
            <a:endParaRPr lang="en-US"/>
          </a:p>
        </p:txBody>
      </p:sp>
    </p:spTree>
    <p:extLst>
      <p:ext uri="{BB962C8B-B14F-4D97-AF65-F5344CB8AC3E}">
        <p14:creationId xmlns:p14="http://schemas.microsoft.com/office/powerpoint/2010/main" val="3407005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9FB337F-2D9A-F54D-8B6C-7A1B394C3E55}" type="slidenum">
              <a:rPr lang="en-US" smtClean="0"/>
              <a:t>63</a:t>
            </a:fld>
            <a:endParaRPr lang="en-US"/>
          </a:p>
        </p:txBody>
      </p:sp>
    </p:spTree>
    <p:extLst>
      <p:ext uri="{BB962C8B-B14F-4D97-AF65-F5344CB8AC3E}">
        <p14:creationId xmlns:p14="http://schemas.microsoft.com/office/powerpoint/2010/main" val="4146713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FB147-CE36-B049-A268-AF3C4FE4F219}" type="slidenum">
              <a:rPr lang="en-US" smtClean="0"/>
              <a:t>64</a:t>
            </a:fld>
            <a:endParaRPr lang="en-US"/>
          </a:p>
        </p:txBody>
      </p:sp>
    </p:spTree>
    <p:extLst>
      <p:ext uri="{BB962C8B-B14F-4D97-AF65-F5344CB8AC3E}">
        <p14:creationId xmlns:p14="http://schemas.microsoft.com/office/powerpoint/2010/main" val="1098148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FB147-CE36-B049-A268-AF3C4FE4F219}" type="slidenum">
              <a:rPr lang="en-US" smtClean="0"/>
              <a:t>66</a:t>
            </a:fld>
            <a:endParaRPr lang="en-US"/>
          </a:p>
        </p:txBody>
      </p:sp>
    </p:spTree>
    <p:extLst>
      <p:ext uri="{BB962C8B-B14F-4D97-AF65-F5344CB8AC3E}">
        <p14:creationId xmlns:p14="http://schemas.microsoft.com/office/powerpoint/2010/main" val="2066914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FB147-CE36-B049-A268-AF3C4FE4F219}" type="slidenum">
              <a:rPr lang="en-US" smtClean="0"/>
              <a:t>68</a:t>
            </a:fld>
            <a:endParaRPr lang="en-US"/>
          </a:p>
        </p:txBody>
      </p:sp>
    </p:spTree>
    <p:extLst>
      <p:ext uri="{BB962C8B-B14F-4D97-AF65-F5344CB8AC3E}">
        <p14:creationId xmlns:p14="http://schemas.microsoft.com/office/powerpoint/2010/main" val="567496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79FB337F-2D9A-F54D-8B6C-7A1B394C3E55}" type="slidenum">
              <a:rPr lang="en-US" smtClean="0"/>
              <a:t>12</a:t>
            </a:fld>
            <a:endParaRPr lang="en-US"/>
          </a:p>
        </p:txBody>
      </p:sp>
    </p:spTree>
    <p:extLst>
      <p:ext uri="{BB962C8B-B14F-4D97-AF65-F5344CB8AC3E}">
        <p14:creationId xmlns:p14="http://schemas.microsoft.com/office/powerpoint/2010/main" val="103419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dirty="0">
                <a:solidFill>
                  <a:schemeClr val="tx2"/>
                </a:solidFill>
                <a:latin typeface="Times New Roman" panose="02020603050405020304" pitchFamily="18" charset="0"/>
                <a:cs typeface="Times New Roman" panose="02020603050405020304" pitchFamily="18" charset="0"/>
              </a:rPr>
              <a:t>Mokesčių ir rinkliavų skaičiavimo gali būti įvairių rūšių, čia pateikiama jei paraiška pateikta ERA ir vertinime dalyvauja trys NSI, su galimomis mokesčių sistemomis (pavyzdyje pateikiama tik hipotetinė situacija)</a:t>
            </a:r>
            <a:endParaRPr lang="en-US" dirty="0"/>
          </a:p>
        </p:txBody>
      </p:sp>
      <p:sp>
        <p:nvSpPr>
          <p:cNvPr id="4" name="Slide Number Placeholder 3"/>
          <p:cNvSpPr>
            <a:spLocks noGrp="1"/>
          </p:cNvSpPr>
          <p:nvPr>
            <p:ph type="sldNum" sz="quarter" idx="10"/>
          </p:nvPr>
        </p:nvSpPr>
        <p:spPr/>
        <p:txBody>
          <a:bodyPr/>
          <a:lstStyle/>
          <a:p>
            <a:fld id="{79FB337F-2D9A-F54D-8B6C-7A1B394C3E55}" type="slidenum">
              <a:rPr lang="en-US" smtClean="0"/>
              <a:t>72</a:t>
            </a:fld>
            <a:endParaRPr lang="en-US" dirty="0"/>
          </a:p>
        </p:txBody>
      </p:sp>
    </p:spTree>
    <p:extLst>
      <p:ext uri="{BB962C8B-B14F-4D97-AF65-F5344CB8AC3E}">
        <p14:creationId xmlns:p14="http://schemas.microsoft.com/office/powerpoint/2010/main" val="430990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FB147-CE36-B049-A268-AF3C4FE4F219}" type="slidenum">
              <a:rPr lang="en-US" smtClean="0"/>
              <a:t>76</a:t>
            </a:fld>
            <a:endParaRPr lang="en-US"/>
          </a:p>
        </p:txBody>
      </p:sp>
    </p:spTree>
    <p:extLst>
      <p:ext uri="{BB962C8B-B14F-4D97-AF65-F5344CB8AC3E}">
        <p14:creationId xmlns:p14="http://schemas.microsoft.com/office/powerpoint/2010/main" val="2730705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FB147-CE36-B049-A268-AF3C4FE4F219}" type="slidenum">
              <a:rPr lang="en-US" smtClean="0"/>
              <a:t>77</a:t>
            </a:fld>
            <a:endParaRPr lang="en-US"/>
          </a:p>
        </p:txBody>
      </p:sp>
    </p:spTree>
    <p:extLst>
      <p:ext uri="{BB962C8B-B14F-4D97-AF65-F5344CB8AC3E}">
        <p14:creationId xmlns:p14="http://schemas.microsoft.com/office/powerpoint/2010/main" val="3391645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AFFB147-CE36-B049-A268-AF3C4FE4F219}" type="slidenum">
              <a:rPr lang="en-US" smtClean="0"/>
              <a:t>78</a:t>
            </a:fld>
            <a:endParaRPr lang="en-US"/>
          </a:p>
        </p:txBody>
      </p:sp>
    </p:spTree>
    <p:extLst>
      <p:ext uri="{BB962C8B-B14F-4D97-AF65-F5344CB8AC3E}">
        <p14:creationId xmlns:p14="http://schemas.microsoft.com/office/powerpoint/2010/main" val="38864539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AFFB147-CE36-B049-A268-AF3C4FE4F219}" type="slidenum">
              <a:rPr lang="en-US" smtClean="0"/>
              <a:t>79</a:t>
            </a:fld>
            <a:endParaRPr lang="en-US"/>
          </a:p>
        </p:txBody>
      </p:sp>
    </p:spTree>
    <p:extLst>
      <p:ext uri="{BB962C8B-B14F-4D97-AF65-F5344CB8AC3E}">
        <p14:creationId xmlns:p14="http://schemas.microsoft.com/office/powerpoint/2010/main" val="356575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AFFB147-CE36-B049-A268-AF3C4FE4F219}" type="slidenum">
              <a:rPr lang="en-US" smtClean="0"/>
              <a:t>82</a:t>
            </a:fld>
            <a:endParaRPr lang="en-US"/>
          </a:p>
        </p:txBody>
      </p:sp>
    </p:spTree>
    <p:extLst>
      <p:ext uri="{BB962C8B-B14F-4D97-AF65-F5344CB8AC3E}">
        <p14:creationId xmlns:p14="http://schemas.microsoft.com/office/powerpoint/2010/main" val="1821592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AAFFB147-CE36-B049-A268-AF3C4FE4F219}" type="slidenum">
              <a:rPr lang="en-US" smtClean="0"/>
              <a:t>83</a:t>
            </a:fld>
            <a:endParaRPr lang="en-US"/>
          </a:p>
        </p:txBody>
      </p:sp>
    </p:spTree>
    <p:extLst>
      <p:ext uri="{BB962C8B-B14F-4D97-AF65-F5344CB8AC3E}">
        <p14:creationId xmlns:p14="http://schemas.microsoft.com/office/powerpoint/2010/main" val="1860637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79FB337F-2D9A-F54D-8B6C-7A1B394C3E55}" type="slidenum">
              <a:rPr lang="en-US" smtClean="0"/>
              <a:t>13</a:t>
            </a:fld>
            <a:endParaRPr lang="en-US"/>
          </a:p>
        </p:txBody>
      </p:sp>
    </p:spTree>
    <p:extLst>
      <p:ext uri="{BB962C8B-B14F-4D97-AF65-F5344CB8AC3E}">
        <p14:creationId xmlns:p14="http://schemas.microsoft.com/office/powerpoint/2010/main" val="2975347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FB337F-2D9A-F54D-8B6C-7A1B394C3E55}" type="slidenum">
              <a:rPr lang="en-US" smtClean="0"/>
              <a:t>18</a:t>
            </a:fld>
            <a:endParaRPr lang="en-US"/>
          </a:p>
        </p:txBody>
      </p:sp>
    </p:spTree>
    <p:extLst>
      <p:ext uri="{BB962C8B-B14F-4D97-AF65-F5344CB8AC3E}">
        <p14:creationId xmlns:p14="http://schemas.microsoft.com/office/powerpoint/2010/main" val="3759025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FB147-CE36-B049-A268-AF3C4FE4F219}" type="slidenum">
              <a:rPr lang="en-US" smtClean="0"/>
              <a:t>19</a:t>
            </a:fld>
            <a:endParaRPr lang="en-US"/>
          </a:p>
        </p:txBody>
      </p:sp>
    </p:spTree>
    <p:extLst>
      <p:ext uri="{BB962C8B-B14F-4D97-AF65-F5344CB8AC3E}">
        <p14:creationId xmlns:p14="http://schemas.microsoft.com/office/powerpoint/2010/main" val="3026367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b="1" dirty="0">
                <a:latin typeface="Times New Roman" panose="02020603050405020304" pitchFamily="18" charset="0"/>
                <a:cs typeface="Times New Roman" panose="02020603050405020304" pitchFamily="18" charset="0"/>
              </a:rPr>
              <a:t>Atkreipiame dėmesį, kad 1520 mm vėžės riedmenims taikoma nacionalinė tvarka pagal GTESĮ ir SM taisykles.</a:t>
            </a:r>
          </a:p>
        </p:txBody>
      </p:sp>
      <p:sp>
        <p:nvSpPr>
          <p:cNvPr id="4" name="Slide Number Placeholder 3"/>
          <p:cNvSpPr>
            <a:spLocks noGrp="1"/>
          </p:cNvSpPr>
          <p:nvPr>
            <p:ph type="sldNum" sz="quarter" idx="5"/>
          </p:nvPr>
        </p:nvSpPr>
        <p:spPr/>
        <p:txBody>
          <a:bodyPr/>
          <a:lstStyle/>
          <a:p>
            <a:fld id="{AAFFB147-CE36-B049-A268-AF3C4FE4F219}" type="slidenum">
              <a:rPr lang="en-US" smtClean="0"/>
              <a:t>21</a:t>
            </a:fld>
            <a:endParaRPr lang="en-US"/>
          </a:p>
        </p:txBody>
      </p:sp>
    </p:spTree>
    <p:extLst>
      <p:ext uri="{BB962C8B-B14F-4D97-AF65-F5344CB8AC3E}">
        <p14:creationId xmlns:p14="http://schemas.microsoft.com/office/powerpoint/2010/main" val="327841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AFFB147-CE36-B049-A268-AF3C4FE4F219}" type="slidenum">
              <a:rPr lang="en-US" smtClean="0"/>
              <a:t>22</a:t>
            </a:fld>
            <a:endParaRPr lang="en-US"/>
          </a:p>
        </p:txBody>
      </p:sp>
    </p:spTree>
    <p:extLst>
      <p:ext uri="{BB962C8B-B14F-4D97-AF65-F5344CB8AC3E}">
        <p14:creationId xmlns:p14="http://schemas.microsoft.com/office/powerpoint/2010/main" val="1189099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fld id="{79FB337F-2D9A-F54D-8B6C-7A1B394C3E55}" type="slidenum">
              <a:rPr lang="en-US" smtClean="0"/>
              <a:t>23</a:t>
            </a:fld>
            <a:endParaRPr lang="en-US"/>
          </a:p>
        </p:txBody>
      </p:sp>
    </p:spTree>
    <p:extLst>
      <p:ext uri="{BB962C8B-B14F-4D97-AF65-F5344CB8AC3E}">
        <p14:creationId xmlns:p14="http://schemas.microsoft.com/office/powerpoint/2010/main" val="23841144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ine skaidre">
    <p:spTree>
      <p:nvGrpSpPr>
        <p:cNvPr id="1" name=""/>
        <p:cNvGrpSpPr/>
        <p:nvPr/>
      </p:nvGrpSpPr>
      <p:grpSpPr>
        <a:xfrm>
          <a:off x="0" y="0"/>
          <a:ext cx="0" cy="0"/>
          <a:chOff x="0" y="0"/>
          <a:chExt cx="0" cy="0"/>
        </a:xfrm>
      </p:grpSpPr>
      <p:pic>
        <p:nvPicPr>
          <p:cNvPr id="7" name="Picture 6" descr="ltsa_vidinis_virselis-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0"/>
            <a:ext cx="9144000" cy="5143370"/>
          </a:xfrm>
          <a:prstGeom prst="rect">
            <a:avLst/>
          </a:prstGeom>
        </p:spPr>
      </p:pic>
      <p:sp>
        <p:nvSpPr>
          <p:cNvPr id="2" name="Title 1"/>
          <p:cNvSpPr>
            <a:spLocks noGrp="1"/>
          </p:cNvSpPr>
          <p:nvPr>
            <p:ph type="ctrTitle"/>
          </p:nvPr>
        </p:nvSpPr>
        <p:spPr>
          <a:xfrm>
            <a:off x="3212413" y="3216357"/>
            <a:ext cx="5596212" cy="458048"/>
          </a:xfrm>
        </p:spPr>
        <p:txBody>
          <a:bodyPr>
            <a:noAutofit/>
          </a:bodyPr>
          <a:lstStyle>
            <a:lvl1pPr algn="r">
              <a:defRPr sz="3000" b="1" i="0">
                <a:solidFill>
                  <a:schemeClr val="bg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3212413" y="3701465"/>
            <a:ext cx="5596212" cy="706283"/>
          </a:xfrm>
        </p:spPr>
        <p:txBody>
          <a:bodyPr>
            <a:noAutofit/>
          </a:bodyPr>
          <a:lstStyle>
            <a:lvl1pPr marL="0" indent="0" algn="r">
              <a:lnSpc>
                <a:spcPct val="80000"/>
              </a:lnSpc>
              <a:buNone/>
              <a:defRPr sz="20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4" name="Text Placeholder 23"/>
          <p:cNvSpPr>
            <a:spLocks noGrp="1"/>
          </p:cNvSpPr>
          <p:nvPr>
            <p:ph type="body" sz="quarter" idx="14"/>
          </p:nvPr>
        </p:nvSpPr>
        <p:spPr>
          <a:xfrm>
            <a:off x="3490867" y="4614771"/>
            <a:ext cx="5317758" cy="304984"/>
          </a:xfrm>
        </p:spPr>
        <p:txBody>
          <a:bodyPr>
            <a:normAutofit/>
          </a:bodyPr>
          <a:lstStyle>
            <a:lvl1pPr marL="0" indent="0" algn="r">
              <a:buNone/>
              <a:defRPr sz="1400">
                <a:solidFill>
                  <a:srgbClr val="FFFFFF"/>
                </a:solidFill>
                <a:latin typeface="Arial"/>
                <a:cs typeface="Arial"/>
              </a:defRPr>
            </a:lvl1pPr>
          </a:lstStyle>
          <a:p>
            <a:pPr lvl="0"/>
            <a:r>
              <a:rPr lang="lt-LT"/>
              <a:t>Click to edit Master text styles</a:t>
            </a:r>
            <a:endParaRPr lang="en-US"/>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420" y="332033"/>
            <a:ext cx="2606380" cy="869346"/>
          </a:xfrm>
          <a:prstGeom prst="rect">
            <a:avLst/>
          </a:prstGeom>
        </p:spPr>
      </p:pic>
    </p:spTree>
    <p:extLst>
      <p:ext uri="{BB962C8B-B14F-4D97-AF65-F5344CB8AC3E}">
        <p14:creationId xmlns:p14="http://schemas.microsoft.com/office/powerpoint/2010/main" val="172835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o skaidre">
    <p:spTree>
      <p:nvGrpSpPr>
        <p:cNvPr id="1" name=""/>
        <p:cNvGrpSpPr/>
        <p:nvPr/>
      </p:nvGrpSpPr>
      <p:grpSpPr>
        <a:xfrm>
          <a:off x="0" y="0"/>
          <a:ext cx="0" cy="0"/>
          <a:chOff x="0" y="0"/>
          <a:chExt cx="0" cy="0"/>
        </a:xfrm>
      </p:grpSpPr>
      <p:sp>
        <p:nvSpPr>
          <p:cNvPr id="2" name="Title 1"/>
          <p:cNvSpPr>
            <a:spLocks noGrp="1"/>
          </p:cNvSpPr>
          <p:nvPr>
            <p:ph type="title"/>
          </p:nvPr>
        </p:nvSpPr>
        <p:spPr>
          <a:xfrm>
            <a:off x="318815" y="205979"/>
            <a:ext cx="8506371" cy="481093"/>
          </a:xfrm>
        </p:spPr>
        <p:txBody>
          <a:bodyPr>
            <a:noAutofit/>
          </a:bodyPr>
          <a:lstStyle>
            <a:lvl1pPr algn="l">
              <a:defRPr sz="1800" b="1" i="0">
                <a:solidFill>
                  <a:schemeClr val="tx2"/>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318815" y="692706"/>
            <a:ext cx="8506371" cy="3840798"/>
          </a:xfrm>
        </p:spPr>
        <p:txBody>
          <a:bodyPr/>
          <a:lstStyle>
            <a:lvl1pPr marL="0" indent="0">
              <a:buNone/>
              <a:defRPr sz="1800">
                <a:solidFill>
                  <a:schemeClr val="tx1"/>
                </a:solidFill>
                <a:latin typeface="Arial"/>
                <a:cs typeface="Arial"/>
              </a:defRPr>
            </a:lvl1pPr>
            <a:lvl2pPr marL="360000" indent="-216000">
              <a:buClr>
                <a:schemeClr val="tx2"/>
              </a:buClr>
              <a:buSzPct val="100000"/>
              <a:buFont typeface="Arial"/>
              <a:buChar char="•"/>
              <a:defRPr sz="1600">
                <a:solidFill>
                  <a:schemeClr val="tx1"/>
                </a:solidFill>
                <a:latin typeface="Arial"/>
                <a:cs typeface="Arial"/>
              </a:defRPr>
            </a:lvl2pPr>
            <a:lvl3pPr marL="576000" indent="-216000">
              <a:buClr>
                <a:schemeClr val="tx2"/>
              </a:buClr>
              <a:buFont typeface="Wingdings" charset="2"/>
              <a:buChar char="§"/>
              <a:defRPr sz="1600">
                <a:solidFill>
                  <a:schemeClr val="tx1"/>
                </a:solidFill>
                <a:latin typeface="Arial"/>
                <a:cs typeface="Arial"/>
              </a:defRPr>
            </a:lvl3pPr>
            <a:lvl4pPr marL="828000" indent="-216000">
              <a:buClr>
                <a:schemeClr val="tx2"/>
              </a:buClr>
              <a:buSzPct val="48000"/>
              <a:buFont typeface="Wingdings" charset="2"/>
              <a:buChar char="u"/>
              <a:defRPr sz="1600">
                <a:solidFill>
                  <a:schemeClr val="tx1"/>
                </a:solidFill>
                <a:latin typeface="Arial"/>
                <a:cs typeface="Arial"/>
              </a:defRPr>
            </a:lvl4pPr>
            <a:lvl5pPr marL="1044000" indent="-216000">
              <a:buClr>
                <a:schemeClr val="tx2"/>
              </a:buClr>
              <a:buSzPct val="75000"/>
              <a:buFont typeface="Wingdings" charset="2"/>
              <a:buChar char=""/>
              <a:defRPr sz="1600">
                <a:solidFill>
                  <a:schemeClr val="tx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32DF30-2F9F-6E4E-A0B5-A334DA4E1132}" type="datetime1">
              <a:rPr lang="en-US" smtClean="0"/>
              <a:t>2020-12-17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o skaidre su nuotrauk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F32DF30-2F9F-6E4E-A0B5-A334DA4E1132}" type="datetime1">
              <a:rPr lang="en-US" smtClean="0"/>
              <a:t>2020-12-17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8" name="Title 1"/>
          <p:cNvSpPr>
            <a:spLocks noGrp="1"/>
          </p:cNvSpPr>
          <p:nvPr>
            <p:ph type="title"/>
          </p:nvPr>
        </p:nvSpPr>
        <p:spPr>
          <a:xfrm>
            <a:off x="318815" y="205979"/>
            <a:ext cx="8506371" cy="481093"/>
          </a:xfrm>
        </p:spPr>
        <p:txBody>
          <a:bodyPr>
            <a:noAutofit/>
          </a:bodyPr>
          <a:lstStyle>
            <a:lvl1pPr algn="l">
              <a:defRPr sz="1800" b="1" i="0">
                <a:solidFill>
                  <a:schemeClr val="tx2"/>
                </a:solidFill>
                <a:latin typeface="Arial"/>
                <a:cs typeface="Arial"/>
              </a:defRPr>
            </a:lvl1pPr>
          </a:lstStyle>
          <a:p>
            <a:r>
              <a:rPr lang="en-US"/>
              <a:t>Click to edit Master title style</a:t>
            </a:r>
          </a:p>
        </p:txBody>
      </p:sp>
      <p:sp>
        <p:nvSpPr>
          <p:cNvPr id="10" name="Picture Placeholder 9"/>
          <p:cNvSpPr>
            <a:spLocks noGrp="1"/>
          </p:cNvSpPr>
          <p:nvPr>
            <p:ph type="pic" sz="quarter" idx="13"/>
          </p:nvPr>
        </p:nvSpPr>
        <p:spPr>
          <a:xfrm>
            <a:off x="5073303" y="1358359"/>
            <a:ext cx="3751883" cy="2424350"/>
          </a:xfrm>
        </p:spPr>
        <p:txBody>
          <a:bodyPr/>
          <a:lstStyle/>
          <a:p>
            <a:endParaRPr lang="en-US"/>
          </a:p>
        </p:txBody>
      </p:sp>
      <p:sp>
        <p:nvSpPr>
          <p:cNvPr id="11" name="Content Placeholder 2"/>
          <p:cNvSpPr>
            <a:spLocks noGrp="1"/>
          </p:cNvSpPr>
          <p:nvPr>
            <p:ph idx="1"/>
          </p:nvPr>
        </p:nvSpPr>
        <p:spPr>
          <a:xfrm>
            <a:off x="318816" y="692706"/>
            <a:ext cx="4333410" cy="3840798"/>
          </a:xfrm>
        </p:spPr>
        <p:txBody>
          <a:bodyPr/>
          <a:lstStyle>
            <a:lvl1pPr marL="0" indent="0">
              <a:buNone/>
              <a:defRPr sz="1800">
                <a:latin typeface="Arial"/>
                <a:cs typeface="Arial"/>
              </a:defRPr>
            </a:lvl1pPr>
            <a:lvl2pPr marL="360000" indent="-216000">
              <a:buClr>
                <a:schemeClr val="tx2"/>
              </a:buClr>
              <a:buSzPct val="100000"/>
              <a:buFont typeface="Arial"/>
              <a:buChar char="•"/>
              <a:defRPr sz="1600">
                <a:latin typeface="Arial"/>
                <a:cs typeface="Arial"/>
              </a:defRPr>
            </a:lvl2pPr>
            <a:lvl3pPr marL="576000" indent="-216000">
              <a:buClr>
                <a:schemeClr val="tx2"/>
              </a:buClr>
              <a:buFont typeface="Wingdings" charset="2"/>
              <a:buChar char="§"/>
              <a:defRPr sz="1600">
                <a:latin typeface="Arial"/>
                <a:cs typeface="Arial"/>
              </a:defRPr>
            </a:lvl3pPr>
            <a:lvl4pPr marL="828000" indent="-216000">
              <a:buClr>
                <a:schemeClr val="tx2"/>
              </a:buClr>
              <a:buSzPct val="48000"/>
              <a:buFont typeface="Wingdings" charset="2"/>
              <a:buChar char="u"/>
              <a:defRPr sz="1600">
                <a:latin typeface="Arial"/>
                <a:cs typeface="Arial"/>
              </a:defRPr>
            </a:lvl4pPr>
            <a:lvl5pPr marL="1044000" indent="-216000">
              <a:buClr>
                <a:schemeClr val="tx2"/>
              </a:buClr>
              <a:buSzPct val="75000"/>
              <a:buFont typeface="Wingdings" charset="2"/>
              <a:buChar char=""/>
              <a:defRPr sz="16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1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kirtuka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07695" y="-1080517"/>
            <a:ext cx="8425400" cy="6315705"/>
          </a:xfrm>
          <a:prstGeom prst="rect">
            <a:avLst/>
          </a:prstGeom>
        </p:spPr>
      </p:pic>
      <p:pic>
        <p:nvPicPr>
          <p:cNvPr id="3" name="Picture 2" descr="skirtukas-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30"/>
            <a:ext cx="9144000" cy="5143370"/>
          </a:xfrm>
          <a:prstGeom prst="rect">
            <a:avLst/>
          </a:prstGeom>
        </p:spPr>
      </p:pic>
      <p:sp>
        <p:nvSpPr>
          <p:cNvPr id="4" name="Date Placeholder 3"/>
          <p:cNvSpPr>
            <a:spLocks noGrp="1"/>
          </p:cNvSpPr>
          <p:nvPr>
            <p:ph type="dt" sz="half" idx="10"/>
          </p:nvPr>
        </p:nvSpPr>
        <p:spPr/>
        <p:txBody>
          <a:bodyPr/>
          <a:lstStyle/>
          <a:p>
            <a:fld id="{9F32DF30-2F9F-6E4E-A0B5-A334DA4E1132}" type="datetime1">
              <a:rPr lang="en-US" smtClean="0"/>
              <a:t>2020-12-17</a:t>
            </a:fld>
            <a:endParaRPr lang="en-US"/>
          </a:p>
        </p:txBody>
      </p:sp>
      <p:sp>
        <p:nvSpPr>
          <p:cNvPr id="5" name="Footer Placeholder 4"/>
          <p:cNvSpPr>
            <a:spLocks noGrp="1"/>
          </p:cNvSpPr>
          <p:nvPr>
            <p:ph type="ftr" sz="quarter" idx="11"/>
          </p:nvPr>
        </p:nvSpPr>
        <p:spPr/>
        <p:txBody>
          <a:bodyPr/>
          <a:lstStyle/>
          <a:p>
            <a:endParaRPr lang="en-US"/>
          </a:p>
        </p:txBody>
      </p:sp>
      <p:sp>
        <p:nvSpPr>
          <p:cNvPr id="6" name="Title 1"/>
          <p:cNvSpPr>
            <a:spLocks noGrp="1"/>
          </p:cNvSpPr>
          <p:nvPr>
            <p:ph type="title"/>
          </p:nvPr>
        </p:nvSpPr>
        <p:spPr>
          <a:xfrm>
            <a:off x="318815" y="205979"/>
            <a:ext cx="8506371" cy="481093"/>
          </a:xfrm>
        </p:spPr>
        <p:txBody>
          <a:bodyPr>
            <a:noAutofit/>
          </a:bodyPr>
          <a:lstStyle>
            <a:lvl1pPr algn="l">
              <a:defRPr sz="1800" b="1" i="0">
                <a:solidFill>
                  <a:schemeClr val="bg1"/>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230513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igiamoji skaidre">
    <p:spTree>
      <p:nvGrpSpPr>
        <p:cNvPr id="1" name=""/>
        <p:cNvGrpSpPr/>
        <p:nvPr/>
      </p:nvGrpSpPr>
      <p:grpSpPr>
        <a:xfrm>
          <a:off x="0" y="0"/>
          <a:ext cx="0" cy="0"/>
          <a:chOff x="0" y="0"/>
          <a:chExt cx="0" cy="0"/>
        </a:xfrm>
      </p:grpSpPr>
      <p:pic>
        <p:nvPicPr>
          <p:cNvPr id="2" name="Picture 1" descr="baigiamoji-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370"/>
          </a:xfrm>
          <a:prstGeom prst="rect">
            <a:avLst/>
          </a:prstGeom>
        </p:spPr>
      </p:pic>
      <p:sp>
        <p:nvSpPr>
          <p:cNvPr id="4" name="Date Placeholder 3"/>
          <p:cNvSpPr>
            <a:spLocks noGrp="1"/>
          </p:cNvSpPr>
          <p:nvPr>
            <p:ph type="dt" sz="half" idx="10"/>
          </p:nvPr>
        </p:nvSpPr>
        <p:spPr/>
        <p:txBody>
          <a:bodyPr/>
          <a:lstStyle/>
          <a:p>
            <a:fld id="{9229CD5F-DC05-D942-9309-CCE1E125D6AC}" type="datetime1">
              <a:rPr lang="en-US" smtClean="0"/>
              <a:t>2020-12-17</a:t>
            </a:fld>
            <a:endParaRPr lang="en-US"/>
          </a:p>
        </p:txBody>
      </p:sp>
      <p:sp>
        <p:nvSpPr>
          <p:cNvPr id="5" name="Footer Placeholder 4"/>
          <p:cNvSpPr>
            <a:spLocks noGrp="1"/>
          </p:cNvSpPr>
          <p:nvPr>
            <p:ph type="ftr" sz="quarter" idx="11"/>
          </p:nvPr>
        </p:nvSpPr>
        <p:spPr/>
        <p:txBody>
          <a:bodyPr/>
          <a:lstStyle/>
          <a:p>
            <a:endParaRPr lang="en-US"/>
          </a:p>
        </p:txBody>
      </p:sp>
      <p:sp>
        <p:nvSpPr>
          <p:cNvPr id="6" name="Title 1"/>
          <p:cNvSpPr>
            <a:spLocks noGrp="1"/>
          </p:cNvSpPr>
          <p:nvPr>
            <p:ph type="ctrTitle"/>
          </p:nvPr>
        </p:nvSpPr>
        <p:spPr>
          <a:xfrm>
            <a:off x="1773894" y="2354144"/>
            <a:ext cx="5596212" cy="458048"/>
          </a:xfrm>
        </p:spPr>
        <p:txBody>
          <a:bodyPr>
            <a:noAutofit/>
          </a:bodyPr>
          <a:lstStyle>
            <a:lvl1pPr algn="ctr">
              <a:defRPr sz="3000" b="1" i="0">
                <a:solidFill>
                  <a:schemeClr val="bg1"/>
                </a:solidFill>
                <a:latin typeface="Arial"/>
                <a:cs typeface="Arial"/>
              </a:defRPr>
            </a:lvl1pPr>
          </a:lstStyle>
          <a:p>
            <a:r>
              <a:rPr lang="en-US"/>
              <a:t>Click to edit Master title style</a:t>
            </a:r>
          </a:p>
        </p:txBody>
      </p:sp>
      <p:sp>
        <p:nvSpPr>
          <p:cNvPr id="7" name="Text Placeholder 23"/>
          <p:cNvSpPr>
            <a:spLocks noGrp="1"/>
          </p:cNvSpPr>
          <p:nvPr>
            <p:ph type="body" sz="quarter" idx="14"/>
          </p:nvPr>
        </p:nvSpPr>
        <p:spPr>
          <a:xfrm>
            <a:off x="1913121" y="4614771"/>
            <a:ext cx="5317758" cy="304984"/>
          </a:xfrm>
        </p:spPr>
        <p:txBody>
          <a:bodyPr>
            <a:normAutofit/>
          </a:bodyPr>
          <a:lstStyle>
            <a:lvl1pPr marL="0" indent="0" algn="ctr">
              <a:buNone/>
              <a:defRPr sz="1400">
                <a:solidFill>
                  <a:srgbClr val="FFFFFF"/>
                </a:solidFill>
                <a:latin typeface="Arial"/>
                <a:cs typeface="Arial"/>
              </a:defRPr>
            </a:lvl1pPr>
          </a:lstStyle>
          <a:p>
            <a:pPr lvl="0"/>
            <a:r>
              <a:rPr lang="lt-LT"/>
              <a:t>Click to edit Master text styles</a:t>
            </a:r>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1650">
                <a:latin typeface="Calibri"/>
                <a:cs typeface="Calibri"/>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r>
              <a:rPr lang="en-US"/>
              <a:t>Slide </a:t>
            </a:r>
            <a:fld id="{C6EA8465-515A-3A46-ABA2-E1A5225B6978}" type="slidenum">
              <a:rPr lang="en-US" smtClean="0"/>
              <a:pPr/>
              <a:t>‹#›</a:t>
            </a:fld>
            <a:endParaRPr lang="en-US"/>
          </a:p>
        </p:txBody>
      </p:sp>
      <p:sp>
        <p:nvSpPr>
          <p:cNvPr id="6" name="Text Placeholder 2"/>
          <p:cNvSpPr>
            <a:spLocks noGrp="1"/>
          </p:cNvSpPr>
          <p:nvPr>
            <p:ph idx="1"/>
          </p:nvPr>
        </p:nvSpPr>
        <p:spPr>
          <a:xfrm>
            <a:off x="627063" y="868456"/>
            <a:ext cx="7993996" cy="364191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90381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ltsa_kampas_numeracija-01.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5143370"/>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B62CBAD-79D9-0544-B6B8-7EED572BD284}" type="datetime1">
              <a:rPr lang="en-US" smtClean="0"/>
              <a:t>2020-12-17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46040" y="4690923"/>
            <a:ext cx="2133600" cy="273844"/>
          </a:xfrm>
          <a:prstGeom prst="rect">
            <a:avLst/>
          </a:prstGeom>
        </p:spPr>
        <p:txBody>
          <a:bodyPr vert="horz" lIns="91440" tIns="45720" rIns="91440" bIns="45720" rtlCol="0" anchor="ctr"/>
          <a:lstStyle>
            <a:lvl1pPr algn="r">
              <a:defRPr sz="1200" b="1" i="0">
                <a:solidFill>
                  <a:srgbClr val="FFFFFF"/>
                </a:solidFill>
                <a:latin typeface="Arial"/>
                <a:cs typeface="Aria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63" r:id="rId3"/>
    <p:sldLayoutId id="2147493464" r:id="rId4"/>
    <p:sldLayoutId id="2147493458" r:id="rId5"/>
    <p:sldLayoutId id="2147493465" r:id="rId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oleObject2.bin"/><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oleObject" Target="../embeddings/oleObject7.bin"/><Relationship Id="rId3" Type="http://schemas.openxmlformats.org/officeDocument/2006/relationships/notesSlide" Target="../notesSlides/notesSlide5.xml"/><Relationship Id="rId7" Type="http://schemas.openxmlformats.org/officeDocument/2006/relationships/oleObject" Target="../embeddings/oleObject4.bin"/><Relationship Id="rId12" Type="http://schemas.openxmlformats.org/officeDocument/2006/relationships/image" Target="../media/image22.emf"/><Relationship Id="rId2" Type="http://schemas.openxmlformats.org/officeDocument/2006/relationships/slideLayout" Target="../slideLayouts/slideLayout6.xml"/><Relationship Id="rId16" Type="http://schemas.openxmlformats.org/officeDocument/2006/relationships/image" Target="../media/image24.emf"/><Relationship Id="rId1" Type="http://schemas.openxmlformats.org/officeDocument/2006/relationships/vmlDrawing" Target="../drawings/vmlDrawing3.vml"/><Relationship Id="rId6" Type="http://schemas.openxmlformats.org/officeDocument/2006/relationships/image" Target="../media/image27.png"/><Relationship Id="rId11" Type="http://schemas.openxmlformats.org/officeDocument/2006/relationships/oleObject" Target="../embeddings/oleObject6.bin"/><Relationship Id="rId5" Type="http://schemas.openxmlformats.org/officeDocument/2006/relationships/image" Target="../media/image26.png"/><Relationship Id="rId15" Type="http://schemas.openxmlformats.org/officeDocument/2006/relationships/oleObject" Target="../embeddings/oleObject8.bin"/><Relationship Id="rId10" Type="http://schemas.openxmlformats.org/officeDocument/2006/relationships/image" Target="../media/image21.emf"/><Relationship Id="rId4" Type="http://schemas.openxmlformats.org/officeDocument/2006/relationships/image" Target="../media/image25.png"/><Relationship Id="rId9" Type="http://schemas.openxmlformats.org/officeDocument/2006/relationships/oleObject" Target="../embeddings/oleObject5.bin"/><Relationship Id="rId14" Type="http://schemas.openxmlformats.org/officeDocument/2006/relationships/image" Target="../media/image23.emf"/></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33.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hyperlink" Target="https://eur-lex.europa.eu/legal-content/LT/TXT/HTML/?uri=CELEX:32015R0995&amp;from=EN"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eur-lex.europa.eu/legal-content/LT/TXT/PDF/?uri=CELEX:32019R0773&amp;from=FR"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t.co/TKKQ548Fl7" TargetMode="External"/><Relationship Id="rId5" Type="http://schemas.openxmlformats.org/officeDocument/2006/relationships/image" Target="../media/image38.png"/><Relationship Id="rId4" Type="http://schemas.openxmlformats.org/officeDocument/2006/relationships/hyperlink" Target="https://t.co/O6zQ7YIfsM" TargetMode="External"/><Relationship Id="rId9" Type="http://schemas.openxmlformats.org/officeDocument/2006/relationships/hyperlink" Target="https://www.youtube.com/watch?v=2JNljbT9Zjw"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jpe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55.jpeg"/><Relationship Id="rId2" Type="http://schemas.openxmlformats.org/officeDocument/2006/relationships/notesSlide" Target="../notesSlides/notesSlide18.xml"/><Relationship Id="rId16"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54.png"/><Relationship Id="rId5" Type="http://schemas.openxmlformats.org/officeDocument/2006/relationships/diagramQuickStyle" Target="../diagrams/quickStyle5.xml"/><Relationship Id="rId15" Type="http://schemas.openxmlformats.org/officeDocument/2006/relationships/image" Target="../media/image58.jpg"/><Relationship Id="rId10" Type="http://schemas.openxmlformats.org/officeDocument/2006/relationships/image" Target="../media/image53.jpeg"/><Relationship Id="rId4" Type="http://schemas.openxmlformats.org/officeDocument/2006/relationships/diagramLayout" Target="../diagrams/layout5.xml"/><Relationship Id="rId9" Type="http://schemas.openxmlformats.org/officeDocument/2006/relationships/image" Target="../media/image10.jpeg"/><Relationship Id="rId14" Type="http://schemas.openxmlformats.org/officeDocument/2006/relationships/image" Target="../media/image57.jpeg"/></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0.xml"/><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61.emf"/></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eur-lex.europa.eu/legal-content/LT/TXT/?qid=1475825920773&amp;uri=CELEX:32010R1158" TargetMode="External"/><Relationship Id="rId2" Type="http://schemas.openxmlformats.org/officeDocument/2006/relationships/hyperlink" Target="https://oss.era.europa.eu/" TargetMode="External"/><Relationship Id="rId1" Type="http://schemas.openxmlformats.org/officeDocument/2006/relationships/slideLayout" Target="../slideLayouts/slideLayout2.xml"/><Relationship Id="rId4" Type="http://schemas.openxmlformats.org/officeDocument/2006/relationships/hyperlink" Target="https://eur-lex.europa.eu/legal-content/LT/TXT/HTML/?uri=CELEX:32018R0762&amp;from=EN"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59.png"/><Relationship Id="rId4" Type="http://schemas.openxmlformats.org/officeDocument/2006/relationships/diagramLayout" Target="../diagrams/layout11.xml"/><Relationship Id="rId9" Type="http://schemas.openxmlformats.org/officeDocument/2006/relationships/image" Target="../media/image11.jpeg"/></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2.pn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4.jpeg"/><Relationship Id="rId7"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4.png"/><Relationship Id="rId10" Type="http://schemas.openxmlformats.org/officeDocument/2006/relationships/image" Target="../media/image66.jpeg"/><Relationship Id="rId4" Type="http://schemas.openxmlformats.org/officeDocument/2006/relationships/image" Target="../media/image57.jpeg"/><Relationship Id="rId9" Type="http://schemas.openxmlformats.org/officeDocument/2006/relationships/image" Target="../media/image58.jpg"/></Relationships>
</file>

<file path=ppt/slides/_rels/slide7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hyperlink" Target="https://www.youtube.com/watch?v=YK3uu1aoQWY" TargetMode="External"/><Relationship Id="rId3" Type="http://schemas.openxmlformats.org/officeDocument/2006/relationships/notesSlide" Target="../notesSlides/notesSlide36.xml"/><Relationship Id="rId7"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72.emf"/><Relationship Id="rId5" Type="http://schemas.openxmlformats.org/officeDocument/2006/relationships/oleObject" Target="../embeddings/oleObject10.bin"/><Relationship Id="rId4" Type="http://schemas.openxmlformats.org/officeDocument/2006/relationships/hyperlink" Target="https://www.era.europa.eu/sites/default/files/applicants/docs/oss_user_guide_for_applicants_en.pdf" TargetMode="External"/><Relationship Id="rId9" Type="http://schemas.openxmlformats.org/officeDocument/2006/relationships/image" Target="../media/image73.jpg"/></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ltsa.lrv.lt/lt/veiklos-sritys/gelezinkeliu-transportas/ketvirtasis-gelezinkeliu-paketas"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6F2EA-28E5-4AB6-8DE7-C49CAFAE2887}"/>
              </a:ext>
            </a:extLst>
          </p:cNvPr>
          <p:cNvSpPr>
            <a:spLocks noGrp="1"/>
          </p:cNvSpPr>
          <p:nvPr>
            <p:ph type="ctrTitle"/>
          </p:nvPr>
        </p:nvSpPr>
        <p:spPr>
          <a:xfrm>
            <a:off x="3260904" y="2392011"/>
            <a:ext cx="5596212" cy="1030062"/>
          </a:xfrm>
        </p:spPr>
        <p:txBody>
          <a:bodyPr/>
          <a:lstStyle/>
          <a:p>
            <a:r>
              <a:rPr lang="en-US" dirty="0" err="1">
                <a:latin typeface="Times New Roman" panose="02020603050405020304" pitchFamily="18" charset="0"/>
                <a:cs typeface="Times New Roman" panose="02020603050405020304" pitchFamily="18" charset="0"/>
              </a:rPr>
              <a:t>Ketvirtojo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gele</a:t>
            </a:r>
            <a:r>
              <a:rPr lang="lt-LT" dirty="0">
                <a:latin typeface="Times New Roman" panose="02020603050405020304" pitchFamily="18" charset="0"/>
                <a:cs typeface="Times New Roman" panose="02020603050405020304" pitchFamily="18" charset="0"/>
              </a:rPr>
              <a:t>ž</a:t>
            </a:r>
            <a:r>
              <a:rPr lang="en-US" dirty="0" err="1">
                <a:latin typeface="Times New Roman" panose="02020603050405020304" pitchFamily="18" charset="0"/>
                <a:cs typeface="Times New Roman" panose="02020603050405020304" pitchFamily="18" charset="0"/>
              </a:rPr>
              <a:t>inkeli</a:t>
            </a:r>
            <a:r>
              <a:rPr lang="lt-LT" dirty="0">
                <a:latin typeface="Times New Roman" panose="02020603050405020304" pitchFamily="18" charset="0"/>
                <a:cs typeface="Times New Roman" panose="02020603050405020304" pitchFamily="18" charset="0"/>
              </a:rPr>
              <a:t>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paketo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techninis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ramst</a:t>
            </a:r>
            <a:r>
              <a:rPr lang="lt-LT"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s</a:t>
            </a:r>
          </a:p>
        </p:txBody>
      </p:sp>
      <p:sp>
        <p:nvSpPr>
          <p:cNvPr id="3" name="Subtitle 2">
            <a:extLst>
              <a:ext uri="{FF2B5EF4-FFF2-40B4-BE49-F238E27FC236}">
                <a16:creationId xmlns:a16="http://schemas.microsoft.com/office/drawing/2014/main" id="{C6C77AEC-4865-4255-87D6-2A9D01575064}"/>
              </a:ext>
            </a:extLst>
          </p:cNvPr>
          <p:cNvSpPr>
            <a:spLocks noGrp="1"/>
          </p:cNvSpPr>
          <p:nvPr>
            <p:ph type="subTitle" idx="1"/>
          </p:nvPr>
        </p:nvSpPr>
        <p:spPr/>
        <p:txBody>
          <a:bodyPr/>
          <a:lstStyle/>
          <a:p>
            <a:r>
              <a:rPr lang="lt-LT" dirty="0">
                <a:latin typeface="Times New Roman" panose="02020603050405020304" pitchFamily="18" charset="0"/>
                <a:cs typeface="Times New Roman" panose="02020603050405020304" pitchFamily="18" charset="0"/>
              </a:rPr>
              <a:t>Bendrasis saugos sertifikatas 4-ojo geležinkelio paketo rėmuose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80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2BBD26-3295-4C65-A46A-8F65DB669D8A}"/>
              </a:ext>
            </a:extLst>
          </p:cNvPr>
          <p:cNvSpPr>
            <a:spLocks noGrp="1"/>
          </p:cNvSpPr>
          <p:nvPr>
            <p:ph type="sldNum" sz="quarter" idx="12"/>
          </p:nvPr>
        </p:nvSpPr>
        <p:spPr/>
        <p:txBody>
          <a:bodyPr/>
          <a:lstStyle/>
          <a:p>
            <a:fld id="{2066355A-084C-D24E-9AD2-7E4FC41EA627}" type="slidenum">
              <a:rPr lang="en-US" smtClean="0"/>
              <a:t>10</a:t>
            </a:fld>
            <a:endParaRPr lang="en-US"/>
          </a:p>
        </p:txBody>
      </p:sp>
      <p:pic>
        <p:nvPicPr>
          <p:cNvPr id="3" name="Picture 2" descr="Map&#10;&#10;Description automatically generated">
            <a:extLst>
              <a:ext uri="{FF2B5EF4-FFF2-40B4-BE49-F238E27FC236}">
                <a16:creationId xmlns:a16="http://schemas.microsoft.com/office/drawing/2014/main" id="{89361C68-63B5-45C0-8D82-8A7DD45D8D88}"/>
              </a:ext>
            </a:extLst>
          </p:cNvPr>
          <p:cNvPicPr>
            <a:picLocks noChangeAspect="1"/>
          </p:cNvPicPr>
          <p:nvPr/>
        </p:nvPicPr>
        <p:blipFill>
          <a:blip r:embed="rId3"/>
          <a:stretch>
            <a:fillRect/>
          </a:stretch>
        </p:blipFill>
        <p:spPr>
          <a:xfrm>
            <a:off x="2246992" y="-178904"/>
            <a:ext cx="3636226" cy="5143500"/>
          </a:xfrm>
          <a:prstGeom prst="rect">
            <a:avLst/>
          </a:prstGeom>
        </p:spPr>
      </p:pic>
    </p:spTree>
    <p:extLst>
      <p:ext uri="{BB962C8B-B14F-4D97-AF65-F5344CB8AC3E}">
        <p14:creationId xmlns:p14="http://schemas.microsoft.com/office/powerpoint/2010/main" val="204356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5CFD0-E9C4-4983-9606-EDD04DA1681E}"/>
              </a:ext>
            </a:extLst>
          </p:cNvPr>
          <p:cNvSpPr>
            <a:spLocks noGrp="1"/>
          </p:cNvSpPr>
          <p:nvPr>
            <p:ph type="ctrTitle"/>
          </p:nvPr>
        </p:nvSpPr>
        <p:spPr>
          <a:xfrm>
            <a:off x="1810964" y="1214324"/>
            <a:ext cx="5596212" cy="1153026"/>
          </a:xfrm>
        </p:spPr>
        <p:txBody>
          <a:bodyPr/>
          <a:lstStyle/>
          <a:p>
            <a:r>
              <a:rPr lang="lt-LT" dirty="0">
                <a:latin typeface="Times New Roman" panose="02020603050405020304" pitchFamily="18" charset="0"/>
                <a:cs typeface="Times New Roman" panose="02020603050405020304" pitchFamily="18" charset="0"/>
              </a:rPr>
              <a:t>Nauja teisinė sistema</a:t>
            </a:r>
            <a:br>
              <a:rPr lang="lt-LT" dirty="0">
                <a:latin typeface="Times New Roman" panose="02020603050405020304" pitchFamily="18" charset="0"/>
                <a:cs typeface="Times New Roman" panose="02020603050405020304" pitchFamily="18" charset="0"/>
              </a:rPr>
            </a:br>
            <a:endParaRPr lang="en-US" dirty="0"/>
          </a:p>
        </p:txBody>
      </p:sp>
      <p:pic>
        <p:nvPicPr>
          <p:cNvPr id="7" name="Picture 6" descr="A circuit board&#10;&#10;Description automatically generated">
            <a:extLst>
              <a:ext uri="{FF2B5EF4-FFF2-40B4-BE49-F238E27FC236}">
                <a16:creationId xmlns:a16="http://schemas.microsoft.com/office/drawing/2014/main" id="{DB34E5BC-BF22-4F30-ABB1-90634B2BE5DF}"/>
              </a:ext>
            </a:extLst>
          </p:cNvPr>
          <p:cNvPicPr>
            <a:picLocks noChangeAspect="1"/>
          </p:cNvPicPr>
          <p:nvPr/>
        </p:nvPicPr>
        <p:blipFill>
          <a:blip r:embed="rId2"/>
          <a:stretch>
            <a:fillRect/>
          </a:stretch>
        </p:blipFill>
        <p:spPr>
          <a:xfrm>
            <a:off x="0" y="2144333"/>
            <a:ext cx="9144000" cy="2906055"/>
          </a:xfrm>
          <a:prstGeom prst="rect">
            <a:avLst/>
          </a:prstGeom>
        </p:spPr>
      </p:pic>
    </p:spTree>
    <p:extLst>
      <p:ext uri="{BB962C8B-B14F-4D97-AF65-F5344CB8AC3E}">
        <p14:creationId xmlns:p14="http://schemas.microsoft.com/office/powerpoint/2010/main" val="395224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Connettore 1 37">
            <a:extLst>
              <a:ext uri="{FF2B5EF4-FFF2-40B4-BE49-F238E27FC236}">
                <a16:creationId xmlns:a16="http://schemas.microsoft.com/office/drawing/2014/main" id="{A40D2D42-0FB1-8D4C-A9C2-1685AAFAB746}"/>
              </a:ext>
            </a:extLst>
          </p:cNvPr>
          <p:cNvCxnSpPr>
            <a:cxnSpLocks/>
          </p:cNvCxnSpPr>
          <p:nvPr/>
        </p:nvCxnSpPr>
        <p:spPr>
          <a:xfrm>
            <a:off x="1745219" y="884145"/>
            <a:ext cx="0" cy="4158118"/>
          </a:xfrm>
          <a:prstGeom prst="line">
            <a:avLst/>
          </a:prstGeom>
        </p:spPr>
        <p:style>
          <a:lnRef idx="1">
            <a:schemeClr val="accent6"/>
          </a:lnRef>
          <a:fillRef idx="0">
            <a:schemeClr val="accent6"/>
          </a:fillRef>
          <a:effectRef idx="0">
            <a:schemeClr val="accent6"/>
          </a:effectRef>
          <a:fontRef idx="minor">
            <a:schemeClr val="tx1"/>
          </a:fontRef>
        </p:style>
      </p:cxnSp>
      <p:sp>
        <p:nvSpPr>
          <p:cNvPr id="19" name="CasellaDiTesto 18">
            <a:extLst>
              <a:ext uri="{FF2B5EF4-FFF2-40B4-BE49-F238E27FC236}">
                <a16:creationId xmlns:a16="http://schemas.microsoft.com/office/drawing/2014/main" id="{D4DBD3FA-A6C4-2D4F-BC86-F157B267DC0A}"/>
              </a:ext>
            </a:extLst>
          </p:cNvPr>
          <p:cNvSpPr txBox="1"/>
          <p:nvPr/>
        </p:nvSpPr>
        <p:spPr>
          <a:xfrm>
            <a:off x="1828800" y="909369"/>
            <a:ext cx="7040879" cy="286232"/>
          </a:xfrm>
          <a:prstGeom prst="rect">
            <a:avLst/>
          </a:prstGeom>
          <a:noFill/>
          <a:ln>
            <a:noFill/>
          </a:ln>
        </p:spPr>
        <p:txBody>
          <a:bodyPr wrap="square" rtlCol="0">
            <a:spAutoFit/>
          </a:bodyPr>
          <a:lstStyle/>
          <a:p>
            <a:pPr marL="214313" lvl="1" indent="-214313" defTabSz="533400">
              <a:lnSpc>
                <a:spcPct val="90000"/>
              </a:lnSpc>
              <a:spcBef>
                <a:spcPct val="0"/>
              </a:spcBef>
              <a:spcAft>
                <a:spcPct val="15000"/>
              </a:spcAft>
              <a:buFont typeface="Arial" panose="020B0604020202020204" pitchFamily="34" charset="0"/>
              <a:buChar char="•"/>
            </a:pPr>
            <a:r>
              <a:rPr lang="lt-LT" sz="1400" b="1" dirty="0">
                <a:ln/>
                <a:solidFill>
                  <a:srgbClr val="FF0000"/>
                </a:solidFill>
                <a:latin typeface="Times New Roman" panose="02020603050405020304" pitchFamily="18" charset="0"/>
                <a:cs typeface="Times New Roman" panose="02020603050405020304" pitchFamily="18" charset="0"/>
              </a:rPr>
              <a:t>2016/798 </a:t>
            </a:r>
            <a:r>
              <a:rPr lang="lt-LT" sz="1400" dirty="0">
                <a:ln/>
                <a:solidFill>
                  <a:srgbClr val="FF0000"/>
                </a:solidFill>
                <a:latin typeface="Times New Roman" panose="02020603050405020304" pitchFamily="18" charset="0"/>
                <a:cs typeface="Times New Roman" panose="02020603050405020304" pitchFamily="18" charset="0"/>
              </a:rPr>
              <a:t>–	 dėl geležinkelių saugos</a:t>
            </a:r>
            <a:endParaRPr lang="en-US" sz="1400" dirty="0">
              <a:ln/>
              <a:solidFill>
                <a:srgbClr val="FF0000"/>
              </a:solidFill>
              <a:latin typeface="Times New Roman" panose="02020603050405020304" pitchFamily="18" charset="0"/>
              <a:cs typeface="Times New Roman" panose="02020603050405020304" pitchFamily="18" charset="0"/>
            </a:endParaRPr>
          </a:p>
        </p:txBody>
      </p:sp>
      <p:sp>
        <p:nvSpPr>
          <p:cNvPr id="20" name="CasellaDiTesto 19">
            <a:extLst>
              <a:ext uri="{FF2B5EF4-FFF2-40B4-BE49-F238E27FC236}">
                <a16:creationId xmlns:a16="http://schemas.microsoft.com/office/drawing/2014/main" id="{269D38FA-E830-CC43-BF76-A05AB01F7363}"/>
              </a:ext>
            </a:extLst>
          </p:cNvPr>
          <p:cNvSpPr txBox="1"/>
          <p:nvPr/>
        </p:nvSpPr>
        <p:spPr>
          <a:xfrm>
            <a:off x="308610" y="542877"/>
            <a:ext cx="8621486" cy="313932"/>
          </a:xfrm>
          <a:prstGeom prst="rect">
            <a:avLst/>
          </a:prstGeom>
          <a:solidFill>
            <a:schemeClr val="tx2"/>
          </a:solidFill>
          <a:ln>
            <a:noFill/>
          </a:ln>
        </p:spPr>
        <p:txBody>
          <a:bodyPr wrap="square" rtlCol="0">
            <a:spAutoFit/>
          </a:bodyPr>
          <a:lstStyle/>
          <a:p>
            <a:pPr marL="0" lvl="1" defTabSz="533400">
              <a:lnSpc>
                <a:spcPct val="90000"/>
              </a:lnSpc>
              <a:spcBef>
                <a:spcPct val="0"/>
              </a:spcBef>
              <a:spcAft>
                <a:spcPct val="15000"/>
              </a:spcAft>
            </a:pPr>
            <a:r>
              <a:rPr lang="lt-LT" sz="1600" b="1" dirty="0" err="1">
                <a:ln/>
                <a:solidFill>
                  <a:schemeClr val="bg1"/>
                </a:solidFill>
                <a:latin typeface="Times New Roman" panose="02020603050405020304" pitchFamily="18" charset="0"/>
                <a:cs typeface="Times New Roman" panose="02020603050405020304" pitchFamily="18" charset="0"/>
              </a:rPr>
              <a:t>Direktyv</a:t>
            </a:r>
            <a:r>
              <a:rPr lang="en-US" sz="1600" b="1" dirty="0" err="1">
                <a:ln/>
                <a:solidFill>
                  <a:schemeClr val="bg1"/>
                </a:solidFill>
                <a:latin typeface="Times New Roman" panose="02020603050405020304" pitchFamily="18" charset="0"/>
                <a:cs typeface="Times New Roman" panose="02020603050405020304" pitchFamily="18" charset="0"/>
              </a:rPr>
              <a:t>os</a:t>
            </a:r>
            <a:r>
              <a:rPr lang="lt-LT" sz="1600" b="1" dirty="0">
                <a:ln/>
                <a:solidFill>
                  <a:schemeClr val="bg1"/>
                </a:solidFill>
                <a:latin typeface="Times New Roman" panose="02020603050405020304" pitchFamily="18" charset="0"/>
                <a:cs typeface="Times New Roman" panose="02020603050405020304" pitchFamily="18" charset="0"/>
              </a:rPr>
              <a:t>:</a:t>
            </a:r>
            <a:endParaRPr lang="en-GB" sz="1100" b="1" dirty="0">
              <a:ln/>
              <a:solidFill>
                <a:schemeClr val="bg1"/>
              </a:solidFill>
              <a:latin typeface="Times New Roman" panose="02020603050405020304" pitchFamily="18" charset="0"/>
              <a:cs typeface="Times New Roman" panose="02020603050405020304" pitchFamily="18" charset="0"/>
            </a:endParaRPr>
          </a:p>
        </p:txBody>
      </p:sp>
      <p:sp>
        <p:nvSpPr>
          <p:cNvPr id="21" name="Rettangolo 20">
            <a:extLst>
              <a:ext uri="{FF2B5EF4-FFF2-40B4-BE49-F238E27FC236}">
                <a16:creationId xmlns:a16="http://schemas.microsoft.com/office/drawing/2014/main" id="{7D5E2589-34F5-8A4B-BCD3-456F3B5AB79E}"/>
              </a:ext>
            </a:extLst>
          </p:cNvPr>
          <p:cNvSpPr/>
          <p:nvPr/>
        </p:nvSpPr>
        <p:spPr>
          <a:xfrm>
            <a:off x="321673" y="1181911"/>
            <a:ext cx="8641079" cy="338554"/>
          </a:xfrm>
          <a:prstGeom prst="rect">
            <a:avLst/>
          </a:prstGeom>
          <a:solidFill>
            <a:schemeClr val="tx2"/>
          </a:solidFill>
        </p:spPr>
        <p:txBody>
          <a:bodyPr wrap="square">
            <a:spAutoFit/>
          </a:bodyPr>
          <a:lstStyle/>
          <a:p>
            <a:r>
              <a:rPr lang="lt-LT" sz="1600" b="1" dirty="0">
                <a:ln/>
                <a:solidFill>
                  <a:schemeClr val="bg1"/>
                </a:solidFill>
                <a:latin typeface="Times New Roman" panose="02020603050405020304" pitchFamily="18" charset="0"/>
                <a:cs typeface="Times New Roman" panose="02020603050405020304" pitchFamily="18" charset="0"/>
              </a:rPr>
              <a:t>Reglamentai:</a:t>
            </a:r>
            <a:endParaRPr lang="en-GB" sz="1600" b="1" dirty="0">
              <a:ln/>
              <a:solidFill>
                <a:schemeClr val="bg1"/>
              </a:solidFill>
              <a:latin typeface="Times New Roman" panose="02020603050405020304" pitchFamily="18" charset="0"/>
              <a:cs typeface="Times New Roman" panose="02020603050405020304" pitchFamily="18" charset="0"/>
            </a:endParaRPr>
          </a:p>
        </p:txBody>
      </p:sp>
      <p:sp>
        <p:nvSpPr>
          <p:cNvPr id="22" name="CasellaDiTesto 21">
            <a:extLst>
              <a:ext uri="{FF2B5EF4-FFF2-40B4-BE49-F238E27FC236}">
                <a16:creationId xmlns:a16="http://schemas.microsoft.com/office/drawing/2014/main" id="{DBB6E645-E950-B644-81AD-0FAB2CC92863}"/>
              </a:ext>
            </a:extLst>
          </p:cNvPr>
          <p:cNvSpPr txBox="1"/>
          <p:nvPr/>
        </p:nvSpPr>
        <p:spPr>
          <a:xfrm>
            <a:off x="1812471" y="1532698"/>
            <a:ext cx="7089866" cy="3420936"/>
          </a:xfrm>
          <a:prstGeom prst="rect">
            <a:avLst/>
          </a:prstGeom>
          <a:noFill/>
          <a:ln>
            <a:noFill/>
          </a:ln>
        </p:spPr>
        <p:txBody>
          <a:bodyPr wrap="square" rtlCol="0">
            <a:spAutoFit/>
          </a:bodyPr>
          <a:lstStyle>
            <a:defPPr>
              <a:defRPr lang="en-US"/>
            </a:defPPr>
            <a:lvl2pPr marL="0" lvl="1" defTabSz="711200">
              <a:lnSpc>
                <a:spcPct val="90000"/>
              </a:lnSpc>
              <a:spcBef>
                <a:spcPct val="0"/>
              </a:spcBef>
              <a:spcAft>
                <a:spcPct val="15000"/>
              </a:spcAft>
              <a:defRPr sz="1600">
                <a:ln/>
                <a:solidFill>
                  <a:srgbClr val="002060"/>
                </a:solidFill>
              </a:defRPr>
            </a:lvl2pPr>
          </a:lstStyle>
          <a:p>
            <a:pPr marL="214313" lvl="1" indent="-214313" algn="just">
              <a:buFont typeface="Arial" panose="020B0604020202020204" pitchFamily="34" charset="0"/>
              <a:buChar char="•"/>
            </a:pPr>
            <a:r>
              <a:rPr lang="en-GB" sz="1400" b="1" dirty="0">
                <a:solidFill>
                  <a:srgbClr val="FF0000"/>
                </a:solidFill>
                <a:latin typeface="Times New Roman" panose="02020603050405020304" pitchFamily="18" charset="0"/>
                <a:cs typeface="Times New Roman" panose="02020603050405020304" pitchFamily="18" charset="0"/>
              </a:rPr>
              <a:t>2018/762</a:t>
            </a:r>
            <a:r>
              <a:rPr lang="en-GB" sz="1400" dirty="0">
                <a:solidFill>
                  <a:srgbClr val="FF0000"/>
                </a:solidFill>
                <a:latin typeface="Times New Roman" panose="02020603050405020304" pitchFamily="18" charset="0"/>
                <a:cs typeface="Times New Roman" panose="02020603050405020304" pitchFamily="18" charset="0"/>
              </a:rPr>
              <a:t> – </a:t>
            </a:r>
            <a:r>
              <a:rPr lang="lt-LT" sz="1400" dirty="0">
                <a:solidFill>
                  <a:srgbClr val="FF0000"/>
                </a:solidFill>
                <a:latin typeface="Times New Roman" panose="02020603050405020304" pitchFamily="18" charset="0"/>
                <a:cs typeface="Times New Roman" panose="02020603050405020304" pitchFamily="18" charset="0"/>
              </a:rPr>
              <a:t>nustatomi su saugos valdymo sistemų reikalavimais susiję bendrieji saugos būdai </a:t>
            </a:r>
          </a:p>
          <a:p>
            <a:pPr marL="214313" lvl="1" indent="-214313" algn="just">
              <a:buFont typeface="Arial" panose="020B0604020202020204" pitchFamily="34" charset="0"/>
              <a:buChar char="•"/>
            </a:pPr>
            <a:r>
              <a:rPr lang="en-GB" sz="1400" b="1" dirty="0">
                <a:solidFill>
                  <a:srgbClr val="FF0000"/>
                </a:solidFill>
                <a:latin typeface="Times New Roman" panose="02020603050405020304" pitchFamily="18" charset="0"/>
                <a:cs typeface="Times New Roman" panose="02020603050405020304" pitchFamily="18" charset="0"/>
              </a:rPr>
              <a:t>2018/763</a:t>
            </a:r>
            <a:r>
              <a:rPr lang="en-GB" sz="1400" dirty="0">
                <a:solidFill>
                  <a:srgbClr val="FF0000"/>
                </a:solidFill>
                <a:latin typeface="Times New Roman" panose="02020603050405020304" pitchFamily="18" charset="0"/>
                <a:cs typeface="Times New Roman" panose="02020603050405020304" pitchFamily="18" charset="0"/>
              </a:rPr>
              <a:t> – </a:t>
            </a:r>
            <a:r>
              <a:rPr lang="lt-LT" sz="1400" dirty="0">
                <a:solidFill>
                  <a:srgbClr val="FF0000"/>
                </a:solidFill>
                <a:latin typeface="Times New Roman" panose="02020603050405020304" pitchFamily="18" charset="0"/>
                <a:cs typeface="Times New Roman" panose="02020603050405020304" pitchFamily="18" charset="0"/>
              </a:rPr>
              <a:t>nustatomos bendrų saugos sertifikatų išdavimo geležinkelio įmonėms praktinės 	        taisyklės</a:t>
            </a:r>
          </a:p>
          <a:p>
            <a:pPr marL="214313" lvl="1" indent="-214313" algn="just">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2015/995</a:t>
            </a:r>
            <a:r>
              <a:rPr lang="en-US" sz="14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 </a:t>
            </a:r>
            <a:r>
              <a:rPr lang="lt-LT" sz="1400" dirty="0">
                <a:latin typeface="Times New Roman" panose="02020603050405020304" pitchFamily="18" charset="0"/>
                <a:cs typeface="Times New Roman" panose="02020603050405020304" pitchFamily="18" charset="0"/>
              </a:rPr>
              <a:t>dėl Europos Sąjungos traukinių eismo organizavimo ir valdymo posistemio 	         techninės sąveikos specifikacijos</a:t>
            </a:r>
          </a:p>
          <a:p>
            <a:pPr marL="214313" lvl="1" indent="-214313" algn="just">
              <a:buFont typeface="Arial" panose="020B0604020202020204" pitchFamily="34" charset="0"/>
              <a:buChar char="•"/>
            </a:pPr>
            <a:r>
              <a:rPr lang="en-GB" sz="1400" b="1" dirty="0">
                <a:solidFill>
                  <a:srgbClr val="FF0000"/>
                </a:solidFill>
                <a:latin typeface="Times New Roman" panose="02020603050405020304" pitchFamily="18" charset="0"/>
                <a:cs typeface="Times New Roman" panose="02020603050405020304" pitchFamily="18" charset="0"/>
              </a:rPr>
              <a:t>2019/</a:t>
            </a:r>
            <a:r>
              <a:rPr lang="pl-PL" sz="1400" b="1" dirty="0">
                <a:solidFill>
                  <a:srgbClr val="FF0000"/>
                </a:solidFill>
                <a:latin typeface="Times New Roman" panose="02020603050405020304" pitchFamily="18" charset="0"/>
                <a:cs typeface="Times New Roman" panose="02020603050405020304" pitchFamily="18" charset="0"/>
              </a:rPr>
              <a:t>773</a:t>
            </a:r>
            <a:r>
              <a:rPr lang="en-GB" sz="1400" b="1" dirty="0">
                <a:solidFill>
                  <a:srgbClr val="FF0000"/>
                </a:solidFill>
                <a:latin typeface="Times New Roman" panose="02020603050405020304" pitchFamily="18" charset="0"/>
                <a:cs typeface="Times New Roman" panose="02020603050405020304" pitchFamily="18" charset="0"/>
              </a:rPr>
              <a:t> </a:t>
            </a:r>
            <a:r>
              <a:rPr lang="en-GB" sz="1400" dirty="0">
                <a:solidFill>
                  <a:srgbClr val="FF0000"/>
                </a:solidFill>
                <a:latin typeface="Times New Roman" panose="02020603050405020304" pitchFamily="18" charset="0"/>
                <a:cs typeface="Times New Roman" panose="02020603050405020304" pitchFamily="18" charset="0"/>
              </a:rPr>
              <a:t>– </a:t>
            </a:r>
            <a:r>
              <a:rPr lang="lt-LT" sz="1400" dirty="0">
                <a:solidFill>
                  <a:srgbClr val="FF0000"/>
                </a:solidFill>
                <a:latin typeface="Times New Roman" panose="02020603050405020304" pitchFamily="18" charset="0"/>
                <a:cs typeface="Times New Roman" panose="02020603050405020304" pitchFamily="18" charset="0"/>
              </a:rPr>
              <a:t>dėl Europos Sąjungos traukinių eismo organizavimo ir valdymo posistemio 	         techninės sąveikos specifikacijos</a:t>
            </a:r>
          </a:p>
          <a:p>
            <a:pPr marL="214313" lvl="1" indent="-214313" algn="just">
              <a:buFont typeface="Arial" panose="020B0604020202020204" pitchFamily="34" charset="0"/>
              <a:buChar char="•"/>
            </a:pPr>
            <a:r>
              <a:rPr lang="en-GB" sz="1400" b="1" dirty="0">
                <a:latin typeface="Times New Roman" panose="02020603050405020304" pitchFamily="18" charset="0"/>
                <a:cs typeface="Times New Roman" panose="02020603050405020304" pitchFamily="18" charset="0"/>
              </a:rPr>
              <a:t>402/2013</a:t>
            </a:r>
            <a:r>
              <a:rPr lang="en-GB" sz="1400" dirty="0">
                <a:latin typeface="Times New Roman" panose="02020603050405020304" pitchFamily="18" charset="0"/>
                <a:cs typeface="Times New Roman" panose="02020603050405020304" pitchFamily="18" charset="0"/>
              </a:rPr>
              <a:t> – </a:t>
            </a:r>
            <a:r>
              <a:rPr lang="en-GB" sz="1400" dirty="0" err="1">
                <a:latin typeface="Times New Roman" panose="02020603050405020304" pitchFamily="18" charset="0"/>
                <a:cs typeface="Times New Roman" panose="02020603050405020304" pitchFamily="18" charset="0"/>
              </a:rPr>
              <a:t>nustatomas</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bendrasis</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saugos</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būdas</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susijęs</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su</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pavojaus</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lygio</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nustatymu</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ir</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pavojaus</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vertinimu</a:t>
            </a:r>
            <a:endParaRPr lang="en-GB" sz="1400" dirty="0">
              <a:latin typeface="Times New Roman" panose="02020603050405020304" pitchFamily="18" charset="0"/>
              <a:cs typeface="Times New Roman" panose="02020603050405020304" pitchFamily="18" charset="0"/>
            </a:endParaRPr>
          </a:p>
          <a:p>
            <a:pPr marL="214313" lvl="1" indent="-214313" algn="just">
              <a:buFont typeface="Arial" panose="020B0604020202020204" pitchFamily="34" charset="0"/>
              <a:buChar char="•"/>
            </a:pPr>
            <a:r>
              <a:rPr lang="en-GB" sz="1400" b="1" dirty="0">
                <a:latin typeface="Times New Roman" panose="02020603050405020304" pitchFamily="18" charset="0"/>
                <a:cs typeface="Times New Roman" panose="02020603050405020304" pitchFamily="18" charset="0"/>
              </a:rPr>
              <a:t>1078/2012</a:t>
            </a:r>
            <a:r>
              <a:rPr lang="en-GB" sz="1400" dirty="0">
                <a:latin typeface="Times New Roman" panose="02020603050405020304" pitchFamily="18" charset="0"/>
                <a:cs typeface="Times New Roman" panose="02020603050405020304" pitchFamily="18" charset="0"/>
              </a:rPr>
              <a:t> – </a:t>
            </a:r>
            <a:r>
              <a:rPr lang="lt-LT" sz="1400" dirty="0">
                <a:latin typeface="Times New Roman" panose="02020603050405020304" pitchFamily="18" charset="0"/>
                <a:cs typeface="Times New Roman" panose="02020603050405020304" pitchFamily="18" charset="0"/>
              </a:rPr>
              <a:t>dėl bendrojo stebėsenos saugos būdo, kurį, gavę saugos sertifikatą arba saugos </a:t>
            </a:r>
            <a:r>
              <a:rPr lang="en-US" sz="1400" dirty="0">
                <a:latin typeface="Times New Roman" panose="02020603050405020304" pitchFamily="18" charset="0"/>
                <a:cs typeface="Times New Roman" panose="02020603050405020304" pitchFamily="18" charset="0"/>
              </a:rPr>
              <a:t>	         </a:t>
            </a:r>
            <a:r>
              <a:rPr lang="lt-LT" sz="1400" dirty="0">
                <a:latin typeface="Times New Roman" panose="02020603050405020304" pitchFamily="18" charset="0"/>
                <a:cs typeface="Times New Roman" panose="02020603050405020304" pitchFamily="18" charset="0"/>
              </a:rPr>
              <a:t>įgaliojimus, taiko geležinkelio įmonės ir infrastruktūros valdytojai, taip pat už </a:t>
            </a:r>
            <a:r>
              <a:rPr lang="en-US" sz="1400" dirty="0">
                <a:latin typeface="Times New Roman" panose="02020603050405020304" pitchFamily="18" charset="0"/>
                <a:cs typeface="Times New Roman" panose="02020603050405020304" pitchFamily="18" charset="0"/>
              </a:rPr>
              <a:t>     	         </a:t>
            </a:r>
            <a:r>
              <a:rPr lang="lt-LT" sz="1400" dirty="0">
                <a:latin typeface="Times New Roman" panose="02020603050405020304" pitchFamily="18" charset="0"/>
                <a:cs typeface="Times New Roman" panose="02020603050405020304" pitchFamily="18" charset="0"/>
              </a:rPr>
              <a:t>techninę priežiūrą atsakingi subjektai</a:t>
            </a:r>
            <a:endParaRPr lang="en-US" sz="1400" dirty="0">
              <a:latin typeface="Times New Roman" panose="02020603050405020304" pitchFamily="18" charset="0"/>
              <a:cs typeface="Times New Roman" panose="02020603050405020304" pitchFamily="18" charset="0"/>
            </a:endParaRPr>
          </a:p>
          <a:p>
            <a:pPr marL="214313" lvl="1" indent="-214313" algn="just">
              <a:buFont typeface="Arial" panose="020B0604020202020204" pitchFamily="34" charset="0"/>
              <a:buChar char="•"/>
            </a:pPr>
            <a:r>
              <a:rPr lang="en-GB" sz="1400" b="1" dirty="0">
                <a:solidFill>
                  <a:srgbClr val="FF0000"/>
                </a:solidFill>
                <a:latin typeface="Times New Roman" panose="02020603050405020304" pitchFamily="18" charset="0"/>
                <a:cs typeface="Times New Roman" panose="02020603050405020304" pitchFamily="18" charset="0"/>
              </a:rPr>
              <a:t>2018/761</a:t>
            </a:r>
            <a:r>
              <a:rPr lang="en-GB" sz="1400" dirty="0">
                <a:solidFill>
                  <a:srgbClr val="FF0000"/>
                </a:solidFill>
                <a:latin typeface="Times New Roman" panose="02020603050405020304" pitchFamily="18" charset="0"/>
                <a:cs typeface="Times New Roman" panose="02020603050405020304" pitchFamily="18" charset="0"/>
              </a:rPr>
              <a:t> – </a:t>
            </a:r>
            <a:r>
              <a:rPr lang="lt-LT" sz="1400" dirty="0">
                <a:solidFill>
                  <a:srgbClr val="FF0000"/>
                </a:solidFill>
                <a:latin typeface="Times New Roman" panose="02020603050405020304" pitchFamily="18" charset="0"/>
                <a:cs typeface="Times New Roman" panose="02020603050405020304" pitchFamily="18" charset="0"/>
              </a:rPr>
              <a:t>nustatomi nacionalinių saugos institucijų, išdavusių bendrą saugos sertifikatą </a:t>
            </a:r>
            <a:r>
              <a:rPr lang="en-US" sz="1400" dirty="0">
                <a:solidFill>
                  <a:srgbClr val="FF0000"/>
                </a:solidFill>
                <a:latin typeface="Times New Roman" panose="02020603050405020304" pitchFamily="18" charset="0"/>
                <a:cs typeface="Times New Roman" panose="02020603050405020304" pitchFamily="18" charset="0"/>
              </a:rPr>
              <a:t>	         </a:t>
            </a:r>
            <a:r>
              <a:rPr lang="lt-LT" sz="1400" dirty="0">
                <a:solidFill>
                  <a:srgbClr val="FF0000"/>
                </a:solidFill>
                <a:latin typeface="Times New Roman" panose="02020603050405020304" pitchFamily="18" charset="0"/>
                <a:cs typeface="Times New Roman" panose="02020603050405020304" pitchFamily="18" charset="0"/>
              </a:rPr>
              <a:t>arba saugos leidimą, vykdomos priežiūros bendrieji saugos būdai </a:t>
            </a:r>
            <a:endParaRPr lang="en-US" sz="1400" dirty="0">
              <a:solidFill>
                <a:srgbClr val="FF0000"/>
              </a:solidFill>
              <a:latin typeface="Times New Roman" panose="02020603050405020304" pitchFamily="18" charset="0"/>
              <a:cs typeface="Times New Roman" panose="02020603050405020304" pitchFamily="18" charset="0"/>
            </a:endParaRPr>
          </a:p>
          <a:p>
            <a:pPr marL="214313" lvl="1" indent="-214313" algn="just">
              <a:buFont typeface="Arial" panose="020B0604020202020204" pitchFamily="34" charset="0"/>
              <a:buChar char="•"/>
            </a:pPr>
            <a:r>
              <a:rPr lang="pl-PL" sz="1400" b="1" dirty="0">
                <a:solidFill>
                  <a:srgbClr val="FF0000"/>
                </a:solidFill>
                <a:latin typeface="Times New Roman" panose="02020603050405020304" pitchFamily="18" charset="0"/>
                <a:cs typeface="Times New Roman" panose="02020603050405020304" pitchFamily="18" charset="0"/>
              </a:rPr>
              <a:t>2019/779</a:t>
            </a:r>
            <a:r>
              <a:rPr lang="en-GB" sz="1400" dirty="0">
                <a:solidFill>
                  <a:srgbClr val="FF0000"/>
                </a:solidFill>
                <a:latin typeface="Times New Roman" panose="02020603050405020304" pitchFamily="18" charset="0"/>
                <a:cs typeface="Times New Roman" panose="02020603050405020304" pitchFamily="18" charset="0"/>
              </a:rPr>
              <a:t> – </a:t>
            </a:r>
            <a:r>
              <a:rPr lang="lt-LT" sz="1400" dirty="0">
                <a:solidFill>
                  <a:srgbClr val="FF0000"/>
                </a:solidFill>
                <a:latin typeface="Times New Roman" panose="02020603050405020304" pitchFamily="18" charset="0"/>
                <a:cs typeface="Times New Roman" panose="02020603050405020304" pitchFamily="18" charset="0"/>
              </a:rPr>
              <a:t>nustatomos išsamios už transporto priemonių techninę priežiūrą atsakingų </a:t>
            </a:r>
            <a:r>
              <a:rPr lang="en-US" sz="1400" dirty="0">
                <a:solidFill>
                  <a:srgbClr val="FF0000"/>
                </a:solidFill>
                <a:latin typeface="Times New Roman" panose="02020603050405020304" pitchFamily="18" charset="0"/>
                <a:cs typeface="Times New Roman" panose="02020603050405020304" pitchFamily="18" charset="0"/>
              </a:rPr>
              <a:t>	         	        </a:t>
            </a:r>
            <a:r>
              <a:rPr lang="lt-LT" sz="1400" dirty="0">
                <a:solidFill>
                  <a:srgbClr val="FF0000"/>
                </a:solidFill>
                <a:latin typeface="Times New Roman" panose="02020603050405020304" pitchFamily="18" charset="0"/>
                <a:cs typeface="Times New Roman" panose="02020603050405020304" pitchFamily="18" charset="0"/>
              </a:rPr>
              <a:t>subjektų sertifikavimo sistemos nuostatos</a:t>
            </a:r>
            <a:endParaRPr lang="en-US" sz="1400" u="sng" dirty="0">
              <a:latin typeface="Times New Roman" panose="02020603050405020304" pitchFamily="18" charset="0"/>
              <a:cs typeface="Times New Roman" panose="02020603050405020304" pitchFamily="18" charset="0"/>
            </a:endParaRPr>
          </a:p>
        </p:txBody>
      </p:sp>
      <p:sp>
        <p:nvSpPr>
          <p:cNvPr id="16" name="Rettangolo 17">
            <a:extLst>
              <a:ext uri="{FF2B5EF4-FFF2-40B4-BE49-F238E27FC236}">
                <a16:creationId xmlns:a16="http://schemas.microsoft.com/office/drawing/2014/main" id="{F62C69E6-C80D-0642-A29B-23314D4CAB88}"/>
              </a:ext>
            </a:extLst>
          </p:cNvPr>
          <p:cNvSpPr/>
          <p:nvPr/>
        </p:nvSpPr>
        <p:spPr>
          <a:xfrm>
            <a:off x="178729" y="4628312"/>
            <a:ext cx="1733019" cy="307777"/>
          </a:xfrm>
          <a:prstGeom prst="rect">
            <a:avLst/>
          </a:prstGeom>
          <a:noFill/>
        </p:spPr>
        <p:txBody>
          <a:bodyPr wrap="square">
            <a:spAutoFit/>
          </a:bodyPr>
          <a:lstStyle/>
          <a:p>
            <a:pPr algn="ctr"/>
            <a:r>
              <a:rPr lang="en-GB" sz="1400" dirty="0">
                <a:ln/>
                <a:solidFill>
                  <a:srgbClr val="0070C0"/>
                </a:solidFill>
                <a:latin typeface="Times New Roman" panose="02020603050405020304" pitchFamily="18" charset="0"/>
                <a:cs typeface="Times New Roman" panose="02020603050405020304" pitchFamily="18" charset="0"/>
              </a:rPr>
              <a:t>eur-lex.europa.eu</a:t>
            </a:r>
          </a:p>
        </p:txBody>
      </p:sp>
      <p:sp>
        <p:nvSpPr>
          <p:cNvPr id="8" name="AutoShape 2" descr="data:image/png;base64,iVBORw0KGgoAAAANSUhEUgAAAMgAAADICAYAAACtWK6eAAALyUlEQVR4Xu2d0XbjNgxEk///6O1Jdk/q2LIEXBGQRN2+GiCBwQxAUmn7+efPnz8f/iMCIrCIwKcCkRki8B4BBSI7RGAFAQUiPURAgcgBEWAIOEEYbnrdBAEFcpNCmyZDQIEw3PS6CQIK5CaFNk2GgAJhuOl1EwQUyE0KbZoMAQXCcNPrJgikBfL5+Xl5aOifn63lTtekYNJYKvxoDt1+pEYKJFElSq7EFmFTGkuFXzjogw0VSLAABKivpSm5gmGlzGgsFX6pwA80JnV3giQKRsmV2CJsSmOp8AsHfbChAgkWgADlBLnn3dMJEhSVAlEgIar4irUME51KIdAXjCqOSms53LXuQydIN0nWyFVBoLX9uslVsR9dc4a6v6utAnlChnZKSi46QSr2o2sqkIcq0s5MiUD9aJwKZBlxiietH/UbHacTxAnyg4AT5FWWCkSBKJCVcaVAFIgCUSC/EaBHCV+xzvHEXfF6efgrFr38VpCSvrp051BxUe3Gsxuzy17Srw7UF7G6c1Ag+YmlQB4wo0clJ0gf8bqbigJRIJuDhZKyouHQWLqPgt5BgsKiF8BN1r4xoNOsIk4FcuB3kKt3Eu8g7/+alwqroql4xApOgtFAKRAFEhI0Jd5VJgiNk3ZR6hcqVtKIxkL9kuH9mNP9yHG27Us6JV73ZY3GWVE0GsuZiFeRQwXWXtIHHM2uIlYFkn/GViAKZFM3FZ3ZCVJMvKt07auQ6yp4dsfpBCkWsgJZppgTpJh43Z2EFlSBKJBvBGZ/5t08qL8x6MaFPFlW1Y82B4o13Y9g5jMvrdKTnwJxgjhBVsSkQBSIAlEgiwjQIw8d3nQ/j1gPiNOOTotG96t4FFjLoSJOSliKNd1PgSiQTc4pkE2Ifhl4Sc/h9da6gnj0idsJsozAqSfIIB6Gl6kgbOdo33qSDQORMOzOLxFa2JTW/d0GbRMknOEgQwpUtx/t9oNg+rWMAnlFVYE8YaJAlqVHcakQMm0qHrEGXNIpEagfLXYF8ZwgTpBvBCqIoEAqJJtfc3QdPGJ5xPpBoKJx5Cm+z0OBBPGjQHX7ecQKFjRoRuvX8ooVzOFws4pOSQszg9/hBQ0GcPglPRjn4WYKZLkEFJfDCxoMQIEMAGqGjk6JTv2CsB9upkCCJaBE0C8I8EnNFEiwMBLdI1aQKh9Dn3mjmx5tp0AUSJSDCuTg7yAz3HmiZDvaruWIdXSSs+1fIRCKESEQ3esqfukJcpXErhKnAjl3pRTIwfVRIAcXYGN7BXJwfRTIwQVQICcvwOc1/sc050axLjonSB22oZWdICGYDjNSIIdB/3djBXJwAUYfseh/x6kCBvrBryKWtTXPFCeNZQY/Uvf0BFEgeZgpufI7bXvQWGbw20bn1UKBENSSPpRcyW1C5jSWGfxCAD0ZKRCCWtKHkiu5TcicxjKDXwggBUJg2udDybVv12VvGssMfgRPJwhBLelDyZXcJmROY5nBLwSQE4TAtM+Hkmvfrk6QEfi1TZBuktD9KvxGFOp5je7vJ2fCheZO6qBAnlA7ExHWCkpJQp/pz4QLzV2BPCBQUdDOwmwVk8aiQLaQ/f27E8QJEmJMRcMJbbxgRJsD2U+BKJAQbxRICKb1P65bW4ICHAzrxYzuV+FHc/AOsoyAE2QAoyqI3lmYLQhoLN5BtpA96A5SMV2oCGaIpWK60DVnxrPtDjIDiGfq2pTMa02FrjlDbd/loEAaLukVxxpKZgXiEesbgQpSOkFy5Pqypsdg6kenmRMkWFtaGOo3uqBbzcEJEiTCPzOPWB6xQoy560RWIApEgawg0CYQOtq7L6N0vxDLFowqcKE50Fjo3Yxi1pmfAklUiR4zKu4ZibB/mVaQuWLNs+SnQBKVUCDLYCmQB1woSej47hynW1qhuTtBtpAd9/tosTpBErVRIE6QTbpQkjhBlqGtwKV76o7u2pskXHt1gv8x8HdLOkES1aDNwSNWAuSdpqPFOlQg9Gtytx8lLAW/wo/mQPnX3Ry692uZIN1Ep/tRclUQvTsHBZJDwAnyhBclbLcfFXmOHv9bd3f07v2cIEFmdBOd7qdAggV9MCMPIk4QJ0iIad0dvXs/J0iIBv3//oITJP9tJVjKFzMnyAMktANRwnb7ecTKy+TUAllLp4LMefj+epzppYoUlOa9x29mzNruIAokf5RQIMdjpkCeajBzN9wzJWiD6z56jm4qCkSB7NbNzE1FgSgQBbKCgAJRIApEgcQ5MPNxIY5CznJmzC49QXJljFnTS2X3d4kZLs0VwhpdBwXyhKgCWaYYxaXbT4HEBgG2ogUdXRicwIU+djpBglWmX9KDy6fMFIgT5BEBj1gesX4QqOjotOFQv9GTXIEoEAUy6zNv6uwUND5L5wqGu2g2wyQ4Sx1OMUEoGSgR6BMpjZMWm/rRY0bFXZDmQP+majQnFMgTm65CEhonJeyZmgNtcER0CkSBhO4gCiSIwOgRFtx26FmbdiAaK+3a1M8jVv6p+h1mThAniBPk7K9YtDNXTDN6tq/o2k6QPDNGc8IJ4gRxgpxhgtDOTF4evvKt2O8qa3bfsfJ9/q8HnZCUEyTOtglSQa4KItCiVRyx6JoVuBBybflQrBXIA7IUjApBXmVNBbIlzfjvTpAnrGhXo92+QnQKJC6ALUsFokC2OFL2O21G9FRBElEgCoTwZoiPAnmA8SpHCVo0j1h5zVCsTz1B8jBcy2P0h6Y92VfEUrFm951Hgexh1U7fbgJRclGSdOdHTw50Iu8s/4t7+g4yOoCzrddNIAWSZwBtDvmdPj4UyBNqCoTQ6L2PE2QsnoevpkDGlkCBjMXz8NUUyNgSKJCxeB6+mgIZW4LbCaQi4bEl2V6Nvr9vr3wOC5pft183WuRyn76kK5Dusub36yY63S+f2T4PBRLE7yoFDabzYkbz6/aj+VE/BRJEjhIhuPzhZjS/br9uoBRIEHFKhODyh5vR/Lr9uoFSIEHEKRGCyx9uRvPr9usGSoEEEadECC5/uBnNr9uvG6jDBUICqAKp+3sGfd3rxmx2XEbnN/SZt7vYa+IaDdSWkBXIMkLduIyuuwLZYn7w924iBMN6MRtNoK04unEZnZ8C2apw8PduIgTDUiAPCJATjgKhTHvyUyAesb4RGD3CBvHzdp2S4tZdv+7GMTo/JwhlmhMkhJwCCZ7xKFBrVeh+tydn2K2pG2KZRr8QoHUgMLZNEAVCyqPPEgIKJMgLJ0gQqMnMFEiwoAokCNRkZgokWFAFEgRqMjMFEiyoAgkCNZmZAgkWVIEEgZrMTIEEC3omgdAPVNQvCFHKjL40dtchlVTwM8S7NX3mfUKGErbbj5JkzU+BvKKjQBTIDwIKRIF8I9B9JKjYzwmSR4DcXZwgThAnyIrWFIgCUSAK5DcCFUceL+nLLKvAJX+4+uvhEesBue7CEPBpob/8aH579nz7FPr5+XZZigvNj/r5zBt8D694ybkKKWmco0m5pwGMjsU7SOIOskYg2inPRMozxUKJTv2cIE4Qyv9Nv9GkdIJsQh4z6L5sO0HGXsTX8KSio35OECdIrOsAq9GkdIKAIiy5OEGWgZzhPkRFR/0OnyCDNBFehgI1wytWGKSEIW1GiS1+mVKR07orkBsdsSgp6R2LNhW6X8XdRYEokF26cYIE4Rs9woLbps1onLQb0iNBOrF/DjROup8CCSJHiRdcfpgZjZMST4EMK933QhRPWnePWB6xdjHYCRKEb7RCg9umzWicTpBlqBVIkIKUQMHlW8xosenYp0lRrCvipLHQ3Cv8CC5D/1ixIqmKNRVIHlUFEsRsdqDo0SwIX8qMYk065VZgNJatdTt/J7g4QZ4qpECWKatAglKeHSgFokAeEXCCOEFCrXH2xtjyHSSE9AmMvKTni6BA8pjpIQLTI5A+Yk2PiAmKwAMCCkQ6iMAKAgpEeoiAApEDIsAQcIIw3PS6CQIK5CaFNk2GgAJhuOl1EwQUyE0KbZoMAQXCcNPrJggokJsU2jQZAgqE4abXTRBQIDcptGkyBP4DVwclqGW3YE4AAAAASUVORK5CYII="/>
          <p:cNvSpPr>
            <a:spLocks noChangeAspect="1" noChangeArrowheads="1"/>
          </p:cNvSpPr>
          <p:nvPr/>
        </p:nvSpPr>
        <p:spPr bwMode="auto">
          <a:xfrm>
            <a:off x="1205539" y="3513159"/>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BE" sz="1350"/>
          </a:p>
        </p:txBody>
      </p:sp>
      <p:sp>
        <p:nvSpPr>
          <p:cNvPr id="9" name="AutoShape 4" descr="data:image/png;base64,iVBORw0KGgoAAAANSUhEUgAAAMgAAADICAYAAACtWK6eAAALyUlEQVR4Xu2d0XbjNgxEk///6O1Jdk/q2LIEXBGQRN2+GiCBwQxAUmn7+efPnz8f/iMCIrCIwKcCkRki8B4BBSI7RGAFAQUiPURAgcgBEWAIOEEYbnrdBAEFcpNCmyZDQIEw3PS6CQIK5CaFNk2GgAJhuOl1EwQUyE0KbZoMAQXCcNPrJgikBfL5+Xl5aOifn63lTtekYNJYKvxoDt1+pEYKJFElSq7EFmFTGkuFXzjogw0VSLAABKivpSm5gmGlzGgsFX6pwA80JnV3giQKRsmV2CJsSmOp8AsHfbChAgkWgADlBLnn3dMJEhSVAlEgIar4irUME51KIdAXjCqOSms53LXuQydIN0nWyFVBoLX9uslVsR9dc4a6v6utAnlChnZKSi46QSr2o2sqkIcq0s5MiUD9aJwKZBlxiietH/UbHacTxAnyg4AT5FWWCkSBKJCVcaVAFIgCUSC/EaBHCV+xzvHEXfF6efgrFr38VpCSvrp051BxUe3Gsxuzy17Srw7UF7G6c1Ag+YmlQB4wo0clJ0gf8bqbigJRIJuDhZKyouHQWLqPgt5BgsKiF8BN1r4xoNOsIk4FcuB3kKt3Eu8g7/+alwqroql4xApOgtFAKRAFEhI0Jd5VJgiNk3ZR6hcqVtKIxkL9kuH9mNP9yHG27Us6JV73ZY3GWVE0GsuZiFeRQwXWXtIHHM2uIlYFkn/GViAKZFM3FZ3ZCVJMvKt07auQ6yp4dsfpBCkWsgJZppgTpJh43Z2EFlSBKJBvBGZ/5t08qL8x6MaFPFlW1Y82B4o13Y9g5jMvrdKTnwJxgjhBVsSkQBSIAlEgiwjQIw8d3nQ/j1gPiNOOTotG96t4FFjLoSJOSliKNd1PgSiQTc4pkE2Ifhl4Sc/h9da6gnj0idsJsozAqSfIIB6Gl6kgbOdo33qSDQORMOzOLxFa2JTW/d0GbRMknOEgQwpUtx/t9oNg+rWMAnlFVYE8YaJAlqVHcakQMm0qHrEGXNIpEagfLXYF8ZwgTpBvBCqIoEAqJJtfc3QdPGJ5xPpBoKJx5Cm+z0OBBPGjQHX7ecQKFjRoRuvX8ooVzOFws4pOSQszg9/hBQ0GcPglPRjn4WYKZLkEFJfDCxoMQIEMAGqGjk6JTv2CsB9upkCCJaBE0C8I8EnNFEiwMBLdI1aQKh9Dn3mjmx5tp0AUSJSDCuTg7yAz3HmiZDvaruWIdXSSs+1fIRCKESEQ3esqfukJcpXErhKnAjl3pRTIwfVRIAcXYGN7BXJwfRTIwQVQICcvwOc1/sc050axLjonSB22oZWdICGYDjNSIIdB/3djBXJwAUYfseh/x6kCBvrBryKWtTXPFCeNZQY/Uvf0BFEgeZgpufI7bXvQWGbw20bn1UKBENSSPpRcyW1C5jSWGfxCAD0ZKRCCWtKHkiu5TcicxjKDXwggBUJg2udDybVv12VvGssMfgRPJwhBLelDyZXcJmROY5nBLwSQE4TAtM+Hkmvfrk6QEfi1TZBuktD9KvxGFOp5je7vJ2fCheZO6qBAnlA7ExHWCkpJQp/pz4QLzV2BPCBQUdDOwmwVk8aiQLaQ/f27E8QJEmJMRcMJbbxgRJsD2U+BKJAQbxRICKb1P65bW4ICHAzrxYzuV+FHc/AOsoyAE2QAoyqI3lmYLQhoLN5BtpA96A5SMV2oCGaIpWK60DVnxrPtDjIDiGfq2pTMa02FrjlDbd/loEAaLukVxxpKZgXiEesbgQpSOkFy5Pqypsdg6kenmRMkWFtaGOo3uqBbzcEJEiTCPzOPWB6xQoy560RWIApEgawg0CYQOtq7L6N0vxDLFowqcKE50Fjo3Yxi1pmfAklUiR4zKu4ZibB/mVaQuWLNs+SnQBKVUCDLYCmQB1woSej47hynW1qhuTtBtpAd9/tosTpBErVRIE6QTbpQkjhBlqGtwKV76o7u2pskXHt1gv8x8HdLOkES1aDNwSNWAuSdpqPFOlQg9Gtytx8lLAW/wo/mQPnX3Ry692uZIN1Ep/tRclUQvTsHBZJDwAnyhBclbLcfFXmOHv9bd3f07v2cIEFmdBOd7qdAggV9MCMPIk4QJ0iIad0dvXs/J0iIBv3//oITJP9tJVjKFzMnyAMktANRwnb7ecTKy+TUAllLp4LMefj+epzppYoUlOa9x29mzNruIAokf5RQIMdjpkCeajBzN9wzJWiD6z56jm4qCkSB7NbNzE1FgSgQBbKCgAJRIApEgcQ5MPNxIY5CznJmzC49QXJljFnTS2X3d4kZLs0VwhpdBwXyhKgCWaYYxaXbT4HEBgG2ogUdXRicwIU+djpBglWmX9KDy6fMFIgT5BEBj1gesX4QqOjotOFQv9GTXIEoEAUy6zNv6uwUND5L5wqGu2g2wyQ4Sx1OMUEoGSgR6BMpjZMWm/rRY0bFXZDmQP+majQnFMgTm65CEhonJeyZmgNtcER0CkSBhO4gCiSIwOgRFtx26FmbdiAaK+3a1M8jVv6p+h1mThAniBPk7K9YtDNXTDN6tq/o2k6QPDNGc8IJ4gRxgpxhgtDOTF4evvKt2O8qa3bfsfJ9/q8HnZCUEyTOtglSQa4KItCiVRyx6JoVuBBybflQrBXIA7IUjApBXmVNBbIlzfjvTpAnrGhXo92+QnQKJC6ALUsFokC2OFL2O21G9FRBElEgCoTwZoiPAnmA8SpHCVo0j1h5zVCsTz1B8jBcy2P0h6Y92VfEUrFm951Hgexh1U7fbgJRclGSdOdHTw50Iu8s/4t7+g4yOoCzrddNIAWSZwBtDvmdPj4UyBNqCoTQ6L2PE2QsnoevpkDGlkCBjMXz8NUUyNgSKJCxeB6+mgIZW4LbCaQi4bEl2V6Nvr9vr3wOC5pft183WuRyn76kK5Dusub36yY63S+f2T4PBRLE7yoFDabzYkbz6/aj+VE/BRJEjhIhuPzhZjS/br9uoBRIEHFKhODyh5vR/Lr9uoFSIEHEKRGCyx9uRvPr9usGSoEEEadECC5/uBnNr9uvG6jDBUICqAKp+3sGfd3rxmx2XEbnN/SZt7vYa+IaDdSWkBXIMkLduIyuuwLZYn7w924iBMN6MRtNoK04unEZnZ8C2apw8PduIgTDUiAPCJATjgKhTHvyUyAesb4RGD3CBvHzdp2S4tZdv+7GMTo/JwhlmhMkhJwCCZ7xKFBrVeh+tydn2K2pG2KZRr8QoHUgMLZNEAVCyqPPEgIKJMgLJ0gQqMnMFEiwoAokCNRkZgokWFAFEgRqMjMFEiyoAgkCNZmZAgkWVIEEgZrMTIEEC3omgdAPVNQvCFHKjL40dtchlVTwM8S7NX3mfUKGErbbj5JkzU+BvKKjQBTIDwIKRIF8I9B9JKjYzwmSR4DcXZwgThAnyIrWFIgCUSAK5DcCFUceL+nLLKvAJX+4+uvhEesBue7CEPBpob/8aH579nz7FPr5+XZZigvNj/r5zBt8D694ybkKKWmco0m5pwGMjsU7SOIOskYg2inPRMozxUKJTv2cIE4Qyv9Nv9GkdIJsQh4z6L5sO0HGXsTX8KSio35OECdIrOsAq9GkdIKAIiy5OEGWgZzhPkRFR/0OnyCDNBFehgI1wytWGKSEIW1GiS1+mVKR07orkBsdsSgp6R2LNhW6X8XdRYEokF26cYIE4Rs9woLbps1onLQb0iNBOrF/DjROup8CCSJHiRdcfpgZjZMST4EMK933QhRPWnePWB6xdjHYCRKEb7RCg9umzWicTpBlqBVIkIKUQMHlW8xosenYp0lRrCvipLHQ3Cv8CC5D/1ixIqmKNRVIHlUFEsRsdqDo0SwIX8qMYk065VZgNJatdTt/J7g4QZ4qpECWKatAglKeHSgFokAeEXCCOEFCrXH2xtjyHSSE9AmMvKTni6BA8pjpIQLTI5A+Yk2PiAmKwAMCCkQ6iMAKAgpEeoiAApEDIsAQcIIw3PS6CQIK5CaFNk2GgAJhuOl1EwQUyE0KbZoMAQXCcNPrJggokJsU2jQZAgqE4abXTRBQIDcptGkyBP4DVwclqGW3YE4AAAAASUVORK5CYII="/>
          <p:cNvSpPr>
            <a:spLocks noChangeAspect="1" noChangeArrowheads="1"/>
          </p:cNvSpPr>
          <p:nvPr/>
        </p:nvSpPr>
        <p:spPr bwMode="auto">
          <a:xfrm>
            <a:off x="1373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BE" sz="1350"/>
          </a:p>
        </p:txBody>
      </p:sp>
      <p:sp>
        <p:nvSpPr>
          <p:cNvPr id="4" name="Rectangle 3"/>
          <p:cNvSpPr/>
          <p:nvPr/>
        </p:nvSpPr>
        <p:spPr>
          <a:xfrm>
            <a:off x="1866644" y="2194560"/>
            <a:ext cx="7029162" cy="836022"/>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4" name="Title 1">
            <a:extLst>
              <a:ext uri="{FF2B5EF4-FFF2-40B4-BE49-F238E27FC236}">
                <a16:creationId xmlns:a16="http://schemas.microsoft.com/office/drawing/2014/main" id="{ABECD441-AA0D-4E83-8E3C-F209782E8DC4}"/>
              </a:ext>
            </a:extLst>
          </p:cNvPr>
          <p:cNvSpPr txBox="1">
            <a:spLocks/>
          </p:cNvSpPr>
          <p:nvPr/>
        </p:nvSpPr>
        <p:spPr>
          <a:xfrm>
            <a:off x="299220" y="88414"/>
            <a:ext cx="8506371" cy="48109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1650" kern="1200">
                <a:solidFill>
                  <a:schemeClr val="tx1"/>
                </a:solidFill>
                <a:latin typeface="Calibri"/>
                <a:ea typeface="+mj-ea"/>
                <a:cs typeface="Calibri"/>
              </a:defRPr>
            </a:lvl1pPr>
          </a:lstStyle>
          <a:p>
            <a:r>
              <a:rPr lang="lt-LT" sz="2000" dirty="0">
                <a:solidFill>
                  <a:schemeClr val="tx2"/>
                </a:solidFill>
                <a:latin typeface="Times New Roman" panose="02020603050405020304" pitchFamily="18" charset="0"/>
                <a:cs typeface="Times New Roman" panose="02020603050405020304" pitchFamily="18" charset="0"/>
              </a:rPr>
              <a:t>Taikomi teisės aktai</a:t>
            </a:r>
            <a:endParaRPr lang="en-US" sz="2000" dirty="0">
              <a:solidFill>
                <a:schemeClr val="tx2"/>
              </a:solidFill>
            </a:endParaRPr>
          </a:p>
        </p:txBody>
      </p:sp>
      <p:pic>
        <p:nvPicPr>
          <p:cNvPr id="15" name="Picture 14">
            <a:extLst>
              <a:ext uri="{FF2B5EF4-FFF2-40B4-BE49-F238E27FC236}">
                <a16:creationId xmlns:a16="http://schemas.microsoft.com/office/drawing/2014/main" id="{02FE437F-BFDD-4BDD-B9E3-A5772774AB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1241" y="3579125"/>
            <a:ext cx="1056302" cy="1040994"/>
          </a:xfrm>
          <a:prstGeom prst="rect">
            <a:avLst/>
          </a:prstGeom>
        </p:spPr>
      </p:pic>
      <p:sp>
        <p:nvSpPr>
          <p:cNvPr id="13" name="Slide Number Placeholder 3">
            <a:extLst>
              <a:ext uri="{FF2B5EF4-FFF2-40B4-BE49-F238E27FC236}">
                <a16:creationId xmlns:a16="http://schemas.microsoft.com/office/drawing/2014/main" id="{753B7A21-9D55-4E20-B1F9-1C5A381707FE}"/>
              </a:ext>
            </a:extLst>
          </p:cNvPr>
          <p:cNvSpPr txBox="1">
            <a:spLocks/>
          </p:cNvSpPr>
          <p:nvPr/>
        </p:nvSpPr>
        <p:spPr>
          <a:xfrm>
            <a:off x="6811354" y="4632141"/>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066355A-084C-D24E-9AD2-7E4FC41EA627}" type="slidenum">
              <a:rPr lang="en-US" sz="1200" b="1" smtClean="0">
                <a:solidFill>
                  <a:schemeClr val="bg1"/>
                </a:solidFill>
              </a:rPr>
              <a:pPr algn="r"/>
              <a:t>12</a:t>
            </a:fld>
            <a:endParaRPr lang="en-US" b="1" dirty="0">
              <a:solidFill>
                <a:schemeClr val="bg1"/>
              </a:solidFill>
            </a:endParaRPr>
          </a:p>
        </p:txBody>
      </p:sp>
    </p:spTree>
    <p:extLst>
      <p:ext uri="{BB962C8B-B14F-4D97-AF65-F5344CB8AC3E}">
        <p14:creationId xmlns:p14="http://schemas.microsoft.com/office/powerpoint/2010/main" val="334340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Connettore 1 37">
            <a:extLst>
              <a:ext uri="{FF2B5EF4-FFF2-40B4-BE49-F238E27FC236}">
                <a16:creationId xmlns:a16="http://schemas.microsoft.com/office/drawing/2014/main" id="{A40D2D42-0FB1-8D4C-A9C2-1685AAFAB746}"/>
              </a:ext>
            </a:extLst>
          </p:cNvPr>
          <p:cNvCxnSpPr>
            <a:cxnSpLocks/>
          </p:cNvCxnSpPr>
          <p:nvPr/>
        </p:nvCxnSpPr>
        <p:spPr>
          <a:xfrm>
            <a:off x="1745219" y="973183"/>
            <a:ext cx="0" cy="4069080"/>
          </a:xfrm>
          <a:prstGeom prst="line">
            <a:avLst/>
          </a:prstGeom>
        </p:spPr>
        <p:style>
          <a:lnRef idx="1">
            <a:schemeClr val="accent6"/>
          </a:lnRef>
          <a:fillRef idx="0">
            <a:schemeClr val="accent6"/>
          </a:fillRef>
          <a:effectRef idx="0">
            <a:schemeClr val="accent6"/>
          </a:effectRef>
          <a:fontRef idx="minor">
            <a:schemeClr val="tx1"/>
          </a:fontRef>
        </p:style>
      </p:cxnSp>
      <p:sp>
        <p:nvSpPr>
          <p:cNvPr id="20" name="CasellaDiTesto 19">
            <a:extLst>
              <a:ext uri="{FF2B5EF4-FFF2-40B4-BE49-F238E27FC236}">
                <a16:creationId xmlns:a16="http://schemas.microsoft.com/office/drawing/2014/main" id="{269D38FA-E830-CC43-BF76-A05AB01F7363}"/>
              </a:ext>
            </a:extLst>
          </p:cNvPr>
          <p:cNvSpPr txBox="1"/>
          <p:nvPr/>
        </p:nvSpPr>
        <p:spPr>
          <a:xfrm>
            <a:off x="354330" y="666974"/>
            <a:ext cx="8621486" cy="313932"/>
          </a:xfrm>
          <a:prstGeom prst="rect">
            <a:avLst/>
          </a:prstGeom>
          <a:solidFill>
            <a:schemeClr val="tx2"/>
          </a:solidFill>
          <a:ln>
            <a:noFill/>
          </a:ln>
        </p:spPr>
        <p:txBody>
          <a:bodyPr wrap="square" rtlCol="0">
            <a:spAutoFit/>
          </a:bodyPr>
          <a:lstStyle/>
          <a:p>
            <a:pPr marL="0" lvl="1" defTabSz="533400">
              <a:lnSpc>
                <a:spcPct val="90000"/>
              </a:lnSpc>
              <a:spcBef>
                <a:spcPct val="0"/>
              </a:spcBef>
              <a:spcAft>
                <a:spcPct val="15000"/>
              </a:spcAft>
            </a:pPr>
            <a:r>
              <a:rPr lang="lt-LT" sz="1600" b="1" dirty="0" err="1">
                <a:ln/>
                <a:solidFill>
                  <a:schemeClr val="bg1"/>
                </a:solidFill>
                <a:latin typeface="Times New Roman" panose="02020603050405020304" pitchFamily="18" charset="0"/>
                <a:cs typeface="Times New Roman" panose="02020603050405020304" pitchFamily="18" charset="0"/>
              </a:rPr>
              <a:t>Direktyv</a:t>
            </a:r>
            <a:r>
              <a:rPr lang="en-US" sz="1600" b="1" dirty="0" err="1">
                <a:ln/>
                <a:solidFill>
                  <a:schemeClr val="bg1"/>
                </a:solidFill>
                <a:latin typeface="Times New Roman" panose="02020603050405020304" pitchFamily="18" charset="0"/>
                <a:cs typeface="Times New Roman" panose="02020603050405020304" pitchFamily="18" charset="0"/>
              </a:rPr>
              <a:t>os</a:t>
            </a:r>
            <a:r>
              <a:rPr lang="lt-LT" sz="1600" b="1" dirty="0">
                <a:ln/>
                <a:solidFill>
                  <a:schemeClr val="bg1"/>
                </a:solidFill>
                <a:latin typeface="Times New Roman" panose="02020603050405020304" pitchFamily="18" charset="0"/>
                <a:cs typeface="Times New Roman" panose="02020603050405020304" pitchFamily="18" charset="0"/>
              </a:rPr>
              <a:t>:</a:t>
            </a:r>
            <a:endParaRPr lang="en-GB" sz="1100" b="1" dirty="0">
              <a:ln/>
              <a:solidFill>
                <a:schemeClr val="bg1"/>
              </a:solidFill>
              <a:latin typeface="Times New Roman" panose="02020603050405020304" pitchFamily="18" charset="0"/>
              <a:cs typeface="Times New Roman" panose="02020603050405020304" pitchFamily="18" charset="0"/>
            </a:endParaRPr>
          </a:p>
        </p:txBody>
      </p:sp>
      <p:sp>
        <p:nvSpPr>
          <p:cNvPr id="21" name="Rettangolo 20">
            <a:extLst>
              <a:ext uri="{FF2B5EF4-FFF2-40B4-BE49-F238E27FC236}">
                <a16:creationId xmlns:a16="http://schemas.microsoft.com/office/drawing/2014/main" id="{7D5E2589-34F5-8A4B-BCD3-456F3B5AB79E}"/>
              </a:ext>
            </a:extLst>
          </p:cNvPr>
          <p:cNvSpPr/>
          <p:nvPr/>
        </p:nvSpPr>
        <p:spPr>
          <a:xfrm>
            <a:off x="360861" y="1652174"/>
            <a:ext cx="8641079" cy="338554"/>
          </a:xfrm>
          <a:prstGeom prst="rect">
            <a:avLst/>
          </a:prstGeom>
          <a:solidFill>
            <a:schemeClr val="tx2"/>
          </a:solidFill>
        </p:spPr>
        <p:txBody>
          <a:bodyPr wrap="square">
            <a:spAutoFit/>
          </a:bodyPr>
          <a:lstStyle/>
          <a:p>
            <a:r>
              <a:rPr lang="lt-LT" sz="1600" b="1" dirty="0">
                <a:ln/>
                <a:solidFill>
                  <a:schemeClr val="bg1"/>
                </a:solidFill>
                <a:latin typeface="Times New Roman" panose="02020603050405020304" pitchFamily="18" charset="0"/>
                <a:cs typeface="Times New Roman" panose="02020603050405020304" pitchFamily="18" charset="0"/>
              </a:rPr>
              <a:t>Reglamentai:</a:t>
            </a:r>
            <a:endParaRPr lang="en-GB" sz="1600" b="1" dirty="0">
              <a:ln/>
              <a:solidFill>
                <a:schemeClr val="bg1"/>
              </a:solidFill>
              <a:latin typeface="Times New Roman" panose="02020603050405020304" pitchFamily="18" charset="0"/>
              <a:cs typeface="Times New Roman" panose="02020603050405020304" pitchFamily="18" charset="0"/>
            </a:endParaRPr>
          </a:p>
        </p:txBody>
      </p:sp>
      <p:sp>
        <p:nvSpPr>
          <p:cNvPr id="16" name="Rettangolo 17">
            <a:extLst>
              <a:ext uri="{FF2B5EF4-FFF2-40B4-BE49-F238E27FC236}">
                <a16:creationId xmlns:a16="http://schemas.microsoft.com/office/drawing/2014/main" id="{F62C69E6-C80D-0642-A29B-23314D4CAB88}"/>
              </a:ext>
            </a:extLst>
          </p:cNvPr>
          <p:cNvSpPr/>
          <p:nvPr/>
        </p:nvSpPr>
        <p:spPr>
          <a:xfrm>
            <a:off x="178729" y="4628312"/>
            <a:ext cx="1733019" cy="307777"/>
          </a:xfrm>
          <a:prstGeom prst="rect">
            <a:avLst/>
          </a:prstGeom>
          <a:noFill/>
        </p:spPr>
        <p:txBody>
          <a:bodyPr wrap="square">
            <a:spAutoFit/>
          </a:bodyPr>
          <a:lstStyle/>
          <a:p>
            <a:pPr algn="ctr"/>
            <a:r>
              <a:rPr lang="en-GB" sz="1400" dirty="0">
                <a:ln/>
                <a:solidFill>
                  <a:srgbClr val="0070C0"/>
                </a:solidFill>
                <a:latin typeface="Times New Roman" panose="02020603050405020304" pitchFamily="18" charset="0"/>
                <a:cs typeface="Times New Roman" panose="02020603050405020304" pitchFamily="18" charset="0"/>
              </a:rPr>
              <a:t>eur-lex.europa.eu</a:t>
            </a:r>
          </a:p>
        </p:txBody>
      </p:sp>
      <p:sp>
        <p:nvSpPr>
          <p:cNvPr id="8" name="AutoShape 2" descr="data:image/png;base64,iVBORw0KGgoAAAANSUhEUgAAAMgAAADICAYAAACtWK6eAAALyUlEQVR4Xu2d0XbjNgxEk///6O1Jdk/q2LIEXBGQRN2+GiCBwQxAUmn7+efPnz8f/iMCIrCIwKcCkRki8B4BBSI7RGAFAQUiPURAgcgBEWAIOEEYbnrdBAEFcpNCmyZDQIEw3PS6CQIK5CaFNk2GgAJhuOl1EwQUyE0KbZoMAQXCcNPrJgikBfL5+Xl5aOifn63lTtekYNJYKvxoDt1+pEYKJFElSq7EFmFTGkuFXzjogw0VSLAABKivpSm5gmGlzGgsFX6pwA80JnV3giQKRsmV2CJsSmOp8AsHfbChAgkWgADlBLnn3dMJEhSVAlEgIar4irUME51KIdAXjCqOSms53LXuQydIN0nWyFVBoLX9uslVsR9dc4a6v6utAnlChnZKSi46QSr2o2sqkIcq0s5MiUD9aJwKZBlxiietH/UbHacTxAnyg4AT5FWWCkSBKJCVcaVAFIgCUSC/EaBHCV+xzvHEXfF6efgrFr38VpCSvrp051BxUe3Gsxuzy17Srw7UF7G6c1Ag+YmlQB4wo0clJ0gf8bqbigJRIJuDhZKyouHQWLqPgt5BgsKiF8BN1r4xoNOsIk4FcuB3kKt3Eu8g7/+alwqroql4xApOgtFAKRAFEhI0Jd5VJgiNk3ZR6hcqVtKIxkL9kuH9mNP9yHG27Us6JV73ZY3GWVE0GsuZiFeRQwXWXtIHHM2uIlYFkn/GViAKZFM3FZ3ZCVJMvKt07auQ6yp4dsfpBCkWsgJZppgTpJh43Z2EFlSBKJBvBGZ/5t08qL8x6MaFPFlW1Y82B4o13Y9g5jMvrdKTnwJxgjhBVsSkQBSIAlEgiwjQIw8d3nQ/j1gPiNOOTotG96t4FFjLoSJOSliKNd1PgSiQTc4pkE2Ifhl4Sc/h9da6gnj0idsJsozAqSfIIB6Gl6kgbOdo33qSDQORMOzOLxFa2JTW/d0GbRMknOEgQwpUtx/t9oNg+rWMAnlFVYE8YaJAlqVHcakQMm0qHrEGXNIpEagfLXYF8ZwgTpBvBCqIoEAqJJtfc3QdPGJ5xPpBoKJx5Cm+z0OBBPGjQHX7ecQKFjRoRuvX8ooVzOFws4pOSQszg9/hBQ0GcPglPRjn4WYKZLkEFJfDCxoMQIEMAGqGjk6JTv2CsB9upkCCJaBE0C8I8EnNFEiwMBLdI1aQKh9Dn3mjmx5tp0AUSJSDCuTg7yAz3HmiZDvaruWIdXSSs+1fIRCKESEQ3esqfukJcpXErhKnAjl3pRTIwfVRIAcXYGN7BXJwfRTIwQVQICcvwOc1/sc050axLjonSB22oZWdICGYDjNSIIdB/3djBXJwAUYfseh/x6kCBvrBryKWtTXPFCeNZQY/Uvf0BFEgeZgpufI7bXvQWGbw20bn1UKBENSSPpRcyW1C5jSWGfxCAD0ZKRCCWtKHkiu5TcicxjKDXwggBUJg2udDybVv12VvGssMfgRPJwhBLelDyZXcJmROY5nBLwSQE4TAtM+Hkmvfrk6QEfi1TZBuktD9KvxGFOp5je7vJ2fCheZO6qBAnlA7ExHWCkpJQp/pz4QLzV2BPCBQUdDOwmwVk8aiQLaQ/f27E8QJEmJMRcMJbbxgRJsD2U+BKJAQbxRICKb1P65bW4ICHAzrxYzuV+FHc/AOsoyAE2QAoyqI3lmYLQhoLN5BtpA96A5SMV2oCGaIpWK60DVnxrPtDjIDiGfq2pTMa02FrjlDbd/loEAaLukVxxpKZgXiEesbgQpSOkFy5Pqypsdg6kenmRMkWFtaGOo3uqBbzcEJEiTCPzOPWB6xQoy560RWIApEgawg0CYQOtq7L6N0vxDLFowqcKE50Fjo3Yxi1pmfAklUiR4zKu4ZibB/mVaQuWLNs+SnQBKVUCDLYCmQB1woSej47hynW1qhuTtBtpAd9/tosTpBErVRIE6QTbpQkjhBlqGtwKV76o7u2pskXHt1gv8x8HdLOkES1aDNwSNWAuSdpqPFOlQg9Gtytx8lLAW/wo/mQPnX3Ry692uZIN1Ep/tRclUQvTsHBZJDwAnyhBclbLcfFXmOHv9bd3f07v2cIEFmdBOd7qdAggV9MCMPIk4QJ0iIad0dvXs/J0iIBv3//oITJP9tJVjKFzMnyAMktANRwnb7ecTKy+TUAllLp4LMefj+epzppYoUlOa9x29mzNruIAokf5RQIMdjpkCeajBzN9wzJWiD6z56jm4qCkSB7NbNzE1FgSgQBbKCgAJRIApEgcQ5MPNxIY5CznJmzC49QXJljFnTS2X3d4kZLs0VwhpdBwXyhKgCWaYYxaXbT4HEBgG2ogUdXRicwIU+djpBglWmX9KDy6fMFIgT5BEBj1gesX4QqOjotOFQv9GTXIEoEAUy6zNv6uwUND5L5wqGu2g2wyQ4Sx1OMUEoGSgR6BMpjZMWm/rRY0bFXZDmQP+majQnFMgTm65CEhonJeyZmgNtcER0CkSBhO4gCiSIwOgRFtx26FmbdiAaK+3a1M8jVv6p+h1mThAniBPk7K9YtDNXTDN6tq/o2k6QPDNGc8IJ4gRxgpxhgtDOTF4evvKt2O8qa3bfsfJ9/q8HnZCUEyTOtglSQa4KItCiVRyx6JoVuBBybflQrBXIA7IUjApBXmVNBbIlzfjvTpAnrGhXo92+QnQKJC6ALUsFokC2OFL2O21G9FRBElEgCoTwZoiPAnmA8SpHCVo0j1h5zVCsTz1B8jBcy2P0h6Y92VfEUrFm951Hgexh1U7fbgJRclGSdOdHTw50Iu8s/4t7+g4yOoCzrddNIAWSZwBtDvmdPj4UyBNqCoTQ6L2PE2QsnoevpkDGlkCBjMXz8NUUyNgSKJCxeB6+mgIZW4LbCaQi4bEl2V6Nvr9vr3wOC5pft183WuRyn76kK5Dusub36yY63S+f2T4PBRLE7yoFDabzYkbz6/aj+VE/BRJEjhIhuPzhZjS/br9uoBRIEHFKhODyh5vR/Lr9uoFSIEHEKRGCyx9uRvPr9usGSoEEEadECC5/uBnNr9uvG6jDBUICqAKp+3sGfd3rxmx2XEbnN/SZt7vYa+IaDdSWkBXIMkLduIyuuwLZYn7w924iBMN6MRtNoK04unEZnZ8C2apw8PduIgTDUiAPCJATjgKhTHvyUyAesb4RGD3CBvHzdp2S4tZdv+7GMTo/JwhlmhMkhJwCCZ7xKFBrVeh+tydn2K2pG2KZRr8QoHUgMLZNEAVCyqPPEgIKJMgLJ0gQqMnMFEiwoAokCNRkZgokWFAFEgRqMjMFEiyoAgkCNZmZAgkWVIEEgZrMTIEEC3omgdAPVNQvCFHKjL40dtchlVTwM8S7NX3mfUKGErbbj5JkzU+BvKKjQBTIDwIKRIF8I9B9JKjYzwmSR4DcXZwgThAnyIrWFIgCUSAK5DcCFUceL+nLLKvAJX+4+uvhEesBue7CEPBpob/8aH579nz7FPr5+XZZigvNj/r5zBt8D694ybkKKWmco0m5pwGMjsU7SOIOskYg2inPRMozxUKJTv2cIE4Qyv9Nv9GkdIJsQh4z6L5sO0HGXsTX8KSio35OECdIrOsAq9GkdIKAIiy5OEGWgZzhPkRFR/0OnyCDNBFehgI1wytWGKSEIW1GiS1+mVKR07orkBsdsSgp6R2LNhW6X8XdRYEokF26cYIE4Rs9woLbps1onLQb0iNBOrF/DjROup8CCSJHiRdcfpgZjZMST4EMK933QhRPWnePWB6xdjHYCRKEb7RCg9umzWicTpBlqBVIkIKUQMHlW8xosenYp0lRrCvipLHQ3Cv8CC5D/1ixIqmKNRVIHlUFEsRsdqDo0SwIX8qMYk065VZgNJatdTt/J7g4QZ4qpECWKatAglKeHSgFokAeEXCCOEFCrXH2xtjyHSSE9AmMvKTni6BA8pjpIQLTI5A+Yk2PiAmKwAMCCkQ6iMAKAgpEeoiAApEDIsAQcIIw3PS6CQIK5CaFNk2GgAJhuOl1EwQUyE0KbZoMAQXCcNPrJggokJsU2jQZAgqE4abXTRBQIDcptGkyBP4DVwclqGW3YE4AAAAASUVORK5CYII="/>
          <p:cNvSpPr>
            <a:spLocks noChangeAspect="1" noChangeArrowheads="1"/>
          </p:cNvSpPr>
          <p:nvPr/>
        </p:nvSpPr>
        <p:spPr bwMode="auto">
          <a:xfrm>
            <a:off x="1205539" y="3513159"/>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BE" sz="1350"/>
          </a:p>
        </p:txBody>
      </p:sp>
      <p:sp>
        <p:nvSpPr>
          <p:cNvPr id="9" name="AutoShape 4" descr="data:image/png;base64,iVBORw0KGgoAAAANSUhEUgAAAMgAAADICAYAAACtWK6eAAALyUlEQVR4Xu2d0XbjNgxEk///6O1Jdk/q2LIEXBGQRN2+GiCBwQxAUmn7+efPnz8f/iMCIrCIwKcCkRki8B4BBSI7RGAFAQUiPURAgcgBEWAIOEEYbnrdBAEFcpNCmyZDQIEw3PS6CQIK5CaFNk2GgAJhuOl1EwQUyE0KbZoMAQXCcNPrJgikBfL5+Xl5aOifn63lTtekYNJYKvxoDt1+pEYKJFElSq7EFmFTGkuFXzjogw0VSLAABKivpSm5gmGlzGgsFX6pwA80JnV3giQKRsmV2CJsSmOp8AsHfbChAgkWgADlBLnn3dMJEhSVAlEgIar4irUME51KIdAXjCqOSms53LXuQydIN0nWyFVBoLX9uslVsR9dc4a6v6utAnlChnZKSi46QSr2o2sqkIcq0s5MiUD9aJwKZBlxiietH/UbHacTxAnyg4AT5FWWCkSBKJCVcaVAFIgCUSC/EaBHCV+xzvHEXfF6efgrFr38VpCSvrp051BxUe3Gsxuzy17Srw7UF7G6c1Ag+YmlQB4wo0clJ0gf8bqbigJRIJuDhZKyouHQWLqPgt5BgsKiF8BN1r4xoNOsIk4FcuB3kKt3Eu8g7/+alwqroql4xApOgtFAKRAFEhI0Jd5VJgiNk3ZR6hcqVtKIxkL9kuH9mNP9yHG27Us6JV73ZY3GWVE0GsuZiFeRQwXWXtIHHM2uIlYFkn/GViAKZFM3FZ3ZCVJMvKt07auQ6yp4dsfpBCkWsgJZppgTpJh43Z2EFlSBKJBvBGZ/5t08qL8x6MaFPFlW1Y82B4o13Y9g5jMvrdKTnwJxgjhBVsSkQBSIAlEgiwjQIw8d3nQ/j1gPiNOOTotG96t4FFjLoSJOSliKNd1PgSiQTc4pkE2Ifhl4Sc/h9da6gnj0idsJsozAqSfIIB6Gl6kgbOdo33qSDQORMOzOLxFa2JTW/d0GbRMknOEgQwpUtx/t9oNg+rWMAnlFVYE8YaJAlqVHcakQMm0qHrEGXNIpEagfLXYF8ZwgTpBvBCqIoEAqJJtfc3QdPGJ5xPpBoKJx5Cm+z0OBBPGjQHX7ecQKFjRoRuvX8ooVzOFws4pOSQszg9/hBQ0GcPglPRjn4WYKZLkEFJfDCxoMQIEMAGqGjk6JTv2CsB9upkCCJaBE0C8I8EnNFEiwMBLdI1aQKh9Dn3mjmx5tp0AUSJSDCuTg7yAz3HmiZDvaruWIdXSSs+1fIRCKESEQ3esqfukJcpXErhKnAjl3pRTIwfVRIAcXYGN7BXJwfRTIwQVQICcvwOc1/sc050axLjonSB22oZWdICGYDjNSIIdB/3djBXJwAUYfseh/x6kCBvrBryKWtTXPFCeNZQY/Uvf0BFEgeZgpufI7bXvQWGbw20bn1UKBENSSPpRcyW1C5jSWGfxCAD0ZKRCCWtKHkiu5TcicxjKDXwggBUJg2udDybVv12VvGssMfgRPJwhBLelDyZXcJmROY5nBLwSQE4TAtM+Hkmvfrk6QEfi1TZBuktD9KvxGFOp5je7vJ2fCheZO6qBAnlA7ExHWCkpJQp/pz4QLzV2BPCBQUdDOwmwVk8aiQLaQ/f27E8QJEmJMRcMJbbxgRJsD2U+BKJAQbxRICKb1P65bW4ICHAzrxYzuV+FHc/AOsoyAE2QAoyqI3lmYLQhoLN5BtpA96A5SMV2oCGaIpWK60DVnxrPtDjIDiGfq2pTMa02FrjlDbd/loEAaLukVxxpKZgXiEesbgQpSOkFy5Pqypsdg6kenmRMkWFtaGOo3uqBbzcEJEiTCPzOPWB6xQoy560RWIApEgawg0CYQOtq7L6N0vxDLFowqcKE50Fjo3Yxi1pmfAklUiR4zKu4ZibB/mVaQuWLNs+SnQBKVUCDLYCmQB1woSej47hynW1qhuTtBtpAd9/tosTpBErVRIE6QTbpQkjhBlqGtwKV76o7u2pskXHt1gv8x8HdLOkES1aDNwSNWAuSdpqPFOlQg9Gtytx8lLAW/wo/mQPnX3Ry692uZIN1Ep/tRclUQvTsHBZJDwAnyhBclbLcfFXmOHv9bd3f07v2cIEFmdBOd7qdAggV9MCMPIk4QJ0iIad0dvXs/J0iIBv3//oITJP9tJVjKFzMnyAMktANRwnb7ecTKy+TUAllLp4LMefj+epzppYoUlOa9x29mzNruIAokf5RQIMdjpkCeajBzN9wzJWiD6z56jm4qCkSB7NbNzE1FgSgQBbKCgAJRIApEgcQ5MPNxIY5CznJmzC49QXJljFnTS2X3d4kZLs0VwhpdBwXyhKgCWaYYxaXbT4HEBgG2ogUdXRicwIU+djpBglWmX9KDy6fMFIgT5BEBj1gesX4QqOjotOFQv9GTXIEoEAUy6zNv6uwUND5L5wqGu2g2wyQ4Sx1OMUEoGSgR6BMpjZMWm/rRY0bFXZDmQP+majQnFMgTm65CEhonJeyZmgNtcER0CkSBhO4gCiSIwOgRFtx26FmbdiAaK+3a1M8jVv6p+h1mThAniBPk7K9YtDNXTDN6tq/o2k6QPDNGc8IJ4gRxgpxhgtDOTF4evvKt2O8qa3bfsfJ9/q8HnZCUEyTOtglSQa4KItCiVRyx6JoVuBBybflQrBXIA7IUjApBXmVNBbIlzfjvTpAnrGhXo92+QnQKJC6ALUsFokC2OFL2O21G9FRBElEgCoTwZoiPAnmA8SpHCVo0j1h5zVCsTz1B8jBcy2P0h6Y92VfEUrFm951Hgexh1U7fbgJRclGSdOdHTw50Iu8s/4t7+g4yOoCzrddNIAWSZwBtDvmdPj4UyBNqCoTQ6L2PE2QsnoevpkDGlkCBjMXz8NUUyNgSKJCxeB6+mgIZW4LbCaQi4bEl2V6Nvr9vr3wOC5pft183WuRyn76kK5Dusub36yY63S+f2T4PBRLE7yoFDabzYkbz6/aj+VE/BRJEjhIhuPzhZjS/br9uoBRIEHFKhODyh5vR/Lr9uoFSIEHEKRGCyx9uRvPr9usGSoEEEadECC5/uBnNr9uvG6jDBUICqAKp+3sGfd3rxmx2XEbnN/SZt7vYa+IaDdSWkBXIMkLduIyuuwLZYn7w924iBMN6MRtNoK04unEZnZ8C2apw8PduIgTDUiAPCJATjgKhTHvyUyAesb4RGD3CBvHzdp2S4tZdv+7GMTo/JwhlmhMkhJwCCZ7xKFBrVeh+tydn2K2pG2KZRr8QoHUgMLZNEAVCyqPPEgIKJMgLJ0gQqMnMFEiwoAokCNRkZgokWFAFEgRqMjMFEiyoAgkCNZmZAgkWVIEEgZrMTIEEC3omgdAPVNQvCFHKjL40dtchlVTwM8S7NX3mfUKGErbbj5JkzU+BvKKjQBTIDwIKRIF8I9B9JKjYzwmSR4DcXZwgThAnyIrWFIgCUSAK5DcCFUceL+nLLKvAJX+4+uvhEesBue7CEPBpob/8aH579nz7FPr5+XZZigvNj/r5zBt8D694ybkKKWmco0m5pwGMjsU7SOIOskYg2inPRMozxUKJTv2cIE4Qyv9Nv9GkdIJsQh4z6L5sO0HGXsTX8KSio35OECdIrOsAq9GkdIKAIiy5OEGWgZzhPkRFR/0OnyCDNBFehgI1wytWGKSEIW1GiS1+mVKR07orkBsdsSgp6R2LNhW6X8XdRYEokF26cYIE4Rs9woLbps1onLQb0iNBOrF/DjROup8CCSJHiRdcfpgZjZMST4EMK933QhRPWnePWB6xdjHYCRKEb7RCg9umzWicTpBlqBVIkIKUQMHlW8xosenYp0lRrCvipLHQ3Cv8CC5D/1ixIqmKNRVIHlUFEsRsdqDo0SwIX8qMYk065VZgNJatdTt/J7g4QZ4qpECWKatAglKeHSgFokAeEXCCOEFCrXH2xtjyHSSE9AmMvKTni6BA8pjpIQLTI5A+Yk2PiAmKwAMCCkQ6iMAKAgpEeoiAApEDIsAQcIIw3PS6CQIK5CaFNk2GgAJhuOl1EwQUyE0KbZoMAQXCcNPrJggokJsU2jQZAgqE4abXTRBQIDcptGkyBP4DVwclqGW3YE4AAAAASUVORK5CYII="/>
          <p:cNvSpPr>
            <a:spLocks noChangeAspect="1" noChangeArrowheads="1"/>
          </p:cNvSpPr>
          <p:nvPr/>
        </p:nvSpPr>
        <p:spPr bwMode="auto">
          <a:xfrm>
            <a:off x="1373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BE" sz="1350"/>
          </a:p>
        </p:txBody>
      </p:sp>
      <p:pic>
        <p:nvPicPr>
          <p:cNvPr id="25" name="Picture 2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2833" y="3502405"/>
            <a:ext cx="1042420" cy="1027313"/>
          </a:xfrm>
          <a:prstGeom prst="rect">
            <a:avLst/>
          </a:prstGeom>
        </p:spPr>
      </p:pic>
      <p:sp>
        <p:nvSpPr>
          <p:cNvPr id="14" name="Title 1">
            <a:extLst>
              <a:ext uri="{FF2B5EF4-FFF2-40B4-BE49-F238E27FC236}">
                <a16:creationId xmlns:a16="http://schemas.microsoft.com/office/drawing/2014/main" id="{ABECD441-AA0D-4E83-8E3C-F209782E8DC4}"/>
              </a:ext>
            </a:extLst>
          </p:cNvPr>
          <p:cNvSpPr txBox="1">
            <a:spLocks/>
          </p:cNvSpPr>
          <p:nvPr/>
        </p:nvSpPr>
        <p:spPr>
          <a:xfrm>
            <a:off x="299220" y="88414"/>
            <a:ext cx="8506371" cy="48109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1650" kern="1200">
                <a:solidFill>
                  <a:schemeClr val="tx1"/>
                </a:solidFill>
                <a:latin typeface="Calibri"/>
                <a:ea typeface="+mj-ea"/>
                <a:cs typeface="Calibri"/>
              </a:defRPr>
            </a:lvl1pPr>
          </a:lstStyle>
          <a:p>
            <a:r>
              <a:rPr lang="en-US" sz="2000" dirty="0">
                <a:solidFill>
                  <a:schemeClr val="tx2"/>
                </a:solidFill>
                <a:latin typeface="Times New Roman" panose="02020603050405020304" pitchFamily="18" charset="0"/>
                <a:cs typeface="Times New Roman" panose="02020603050405020304" pitchFamily="18" charset="0"/>
              </a:rPr>
              <a:t>P</a:t>
            </a:r>
            <a:r>
              <a:rPr lang="lt-LT" sz="2000" dirty="0" err="1">
                <a:solidFill>
                  <a:schemeClr val="tx2"/>
                </a:solidFill>
                <a:latin typeface="Times New Roman" panose="02020603050405020304" pitchFamily="18" charset="0"/>
                <a:cs typeface="Times New Roman" panose="02020603050405020304" pitchFamily="18" charset="0"/>
              </a:rPr>
              <a:t>agalbini</a:t>
            </a:r>
            <a:r>
              <a:rPr lang="en-US" sz="2000" dirty="0">
                <a:solidFill>
                  <a:schemeClr val="tx2"/>
                </a:solidFill>
                <a:latin typeface="Times New Roman" panose="02020603050405020304" pitchFamily="18" charset="0"/>
                <a:cs typeface="Times New Roman" panose="02020603050405020304" pitchFamily="18" charset="0"/>
              </a:rPr>
              <a:t>ai</a:t>
            </a:r>
            <a:r>
              <a:rPr lang="lt-LT" sz="2000" dirty="0">
                <a:solidFill>
                  <a:schemeClr val="tx2"/>
                </a:solidFill>
                <a:latin typeface="Times New Roman" panose="02020603050405020304" pitchFamily="18" charset="0"/>
                <a:cs typeface="Times New Roman" panose="02020603050405020304" pitchFamily="18" charset="0"/>
              </a:rPr>
              <a:t> teisės aktai</a:t>
            </a:r>
            <a:endParaRPr lang="en-US" sz="2000" dirty="0">
              <a:solidFill>
                <a:schemeClr val="tx2"/>
              </a:solidFill>
            </a:endParaRPr>
          </a:p>
        </p:txBody>
      </p:sp>
      <p:sp>
        <p:nvSpPr>
          <p:cNvPr id="23" name="CasellaDiTesto 18">
            <a:extLst>
              <a:ext uri="{FF2B5EF4-FFF2-40B4-BE49-F238E27FC236}">
                <a16:creationId xmlns:a16="http://schemas.microsoft.com/office/drawing/2014/main" id="{C736B4B6-2F28-4B4E-9EBF-499F5A117A80}"/>
              </a:ext>
            </a:extLst>
          </p:cNvPr>
          <p:cNvSpPr txBox="1"/>
          <p:nvPr/>
        </p:nvSpPr>
        <p:spPr>
          <a:xfrm>
            <a:off x="2103712" y="949058"/>
            <a:ext cx="6883533" cy="706347"/>
          </a:xfrm>
          <a:prstGeom prst="rect">
            <a:avLst/>
          </a:prstGeom>
          <a:noFill/>
          <a:ln>
            <a:noFill/>
          </a:ln>
        </p:spPr>
        <p:txBody>
          <a:bodyPr wrap="square" rtlCol="0">
            <a:spAutoFit/>
          </a:bodyPr>
          <a:lstStyle/>
          <a:p>
            <a:pPr marL="285750" lvl="1" indent="-285750" algn="just" defTabSz="711200">
              <a:lnSpc>
                <a:spcPct val="90000"/>
              </a:lnSpc>
              <a:spcBef>
                <a:spcPct val="0"/>
              </a:spcBef>
              <a:spcAft>
                <a:spcPct val="15000"/>
              </a:spcAft>
              <a:buFont typeface="Arial" panose="020B0604020202020204" pitchFamily="34" charset="0"/>
              <a:buChar char="•"/>
            </a:pPr>
            <a:r>
              <a:rPr lang="en-GB" sz="1400" b="1" dirty="0">
                <a:ln/>
                <a:solidFill>
                  <a:srgbClr val="FF0000"/>
                </a:solidFill>
                <a:latin typeface="Times New Roman" panose="02020603050405020304" pitchFamily="18" charset="0"/>
                <a:cs typeface="Times New Roman" panose="02020603050405020304" pitchFamily="18" charset="0"/>
              </a:rPr>
              <a:t>2016/797</a:t>
            </a:r>
            <a:r>
              <a:rPr lang="en-GB" sz="1400" dirty="0">
                <a:ln/>
                <a:solidFill>
                  <a:srgbClr val="FF0000"/>
                </a:solidFill>
                <a:latin typeface="Times New Roman" panose="02020603050405020304" pitchFamily="18" charset="0"/>
                <a:cs typeface="Times New Roman" panose="02020603050405020304" pitchFamily="18" charset="0"/>
              </a:rPr>
              <a:t> – </a:t>
            </a:r>
            <a:r>
              <a:rPr lang="lt-LT" sz="1400" dirty="0">
                <a:ln/>
                <a:solidFill>
                  <a:srgbClr val="FF0000"/>
                </a:solidFill>
                <a:latin typeface="Times New Roman" panose="02020603050405020304" pitchFamily="18" charset="0"/>
                <a:cs typeface="Times New Roman" panose="02020603050405020304" pitchFamily="18" charset="0"/>
              </a:rPr>
              <a:t>dėl geležinkelių sistemos sąveikos Europos Sąjungoje</a:t>
            </a:r>
            <a:endParaRPr lang="en-US" sz="1400" dirty="0">
              <a:ln/>
              <a:solidFill>
                <a:srgbClr val="FF0000"/>
              </a:solidFill>
              <a:latin typeface="Times New Roman" panose="02020603050405020304" pitchFamily="18" charset="0"/>
              <a:cs typeface="Times New Roman" panose="02020603050405020304" pitchFamily="18" charset="0"/>
            </a:endParaRPr>
          </a:p>
          <a:p>
            <a:pPr marL="285750" lvl="1" indent="-285750" algn="just" defTabSz="711200">
              <a:lnSpc>
                <a:spcPct val="90000"/>
              </a:lnSpc>
              <a:spcBef>
                <a:spcPct val="0"/>
              </a:spcBef>
              <a:spcAft>
                <a:spcPct val="15000"/>
              </a:spcAft>
              <a:buFont typeface="Arial" panose="020B0604020202020204" pitchFamily="34" charset="0"/>
              <a:buChar char="•"/>
            </a:pPr>
            <a:r>
              <a:rPr lang="en-GB" sz="1400" b="1" dirty="0">
                <a:ln/>
                <a:solidFill>
                  <a:srgbClr val="002060"/>
                </a:solidFill>
                <a:latin typeface="Times New Roman" panose="02020603050405020304" pitchFamily="18" charset="0"/>
                <a:cs typeface="Times New Roman" panose="02020603050405020304" pitchFamily="18" charset="0"/>
              </a:rPr>
              <a:t>2007/59</a:t>
            </a:r>
            <a:r>
              <a:rPr lang="en-GB" sz="1400" dirty="0">
                <a:ln/>
                <a:solidFill>
                  <a:srgbClr val="002060"/>
                </a:solidFill>
                <a:latin typeface="Times New Roman" panose="02020603050405020304" pitchFamily="18" charset="0"/>
                <a:cs typeface="Times New Roman" panose="02020603050405020304" pitchFamily="18" charset="0"/>
              </a:rPr>
              <a:t> – </a:t>
            </a:r>
            <a:r>
              <a:rPr lang="lt-LT" sz="1400" dirty="0">
                <a:ln/>
                <a:solidFill>
                  <a:srgbClr val="002060"/>
                </a:solidFill>
                <a:latin typeface="Times New Roman" panose="02020603050405020304" pitchFamily="18" charset="0"/>
                <a:cs typeface="Times New Roman" panose="02020603050405020304" pitchFamily="18" charset="0"/>
              </a:rPr>
              <a:t>dėl traukinių mašinistų, valdančių lokomotyvus ir traukinius geležinkelių sistemoje Bendrijos teritorijoje, sertifikavimo</a:t>
            </a:r>
            <a:endParaRPr lang="en-GB" sz="1400" dirty="0">
              <a:ln/>
              <a:solidFill>
                <a:srgbClr val="002060"/>
              </a:solidFill>
              <a:latin typeface="Times New Roman" panose="02020603050405020304" pitchFamily="18" charset="0"/>
              <a:cs typeface="Times New Roman" panose="02020603050405020304" pitchFamily="18" charset="0"/>
            </a:endParaRPr>
          </a:p>
        </p:txBody>
      </p:sp>
      <p:sp>
        <p:nvSpPr>
          <p:cNvPr id="24" name="CasellaDiTesto 21">
            <a:extLst>
              <a:ext uri="{FF2B5EF4-FFF2-40B4-BE49-F238E27FC236}">
                <a16:creationId xmlns:a16="http://schemas.microsoft.com/office/drawing/2014/main" id="{D064D697-BFB6-49B1-A09D-9EEE78959D0F}"/>
              </a:ext>
            </a:extLst>
          </p:cNvPr>
          <p:cNvSpPr txBox="1"/>
          <p:nvPr/>
        </p:nvSpPr>
        <p:spPr>
          <a:xfrm>
            <a:off x="2129836" y="2087141"/>
            <a:ext cx="6877004" cy="1772793"/>
          </a:xfrm>
          <a:prstGeom prst="rect">
            <a:avLst/>
          </a:prstGeom>
          <a:noFill/>
          <a:ln>
            <a:noFill/>
          </a:ln>
        </p:spPr>
        <p:txBody>
          <a:bodyPr wrap="square" rtlCol="0">
            <a:spAutoFit/>
          </a:bodyPr>
          <a:lstStyle>
            <a:defPPr>
              <a:defRPr lang="en-US"/>
            </a:defPPr>
            <a:lvl2pPr marL="0" lvl="1" defTabSz="711200">
              <a:lnSpc>
                <a:spcPct val="90000"/>
              </a:lnSpc>
              <a:spcBef>
                <a:spcPct val="0"/>
              </a:spcBef>
              <a:spcAft>
                <a:spcPct val="15000"/>
              </a:spcAft>
              <a:defRPr sz="1600">
                <a:ln/>
                <a:solidFill>
                  <a:srgbClr val="002060"/>
                </a:solidFill>
              </a:defRPr>
            </a:lvl2pPr>
          </a:lstStyle>
          <a:p>
            <a:pPr marL="285750" lvl="1" indent="-285750" algn="just">
              <a:buFont typeface="Arial" panose="020B0604020202020204" pitchFamily="34" charset="0"/>
              <a:buChar char="•"/>
            </a:pPr>
            <a:r>
              <a:rPr lang="en-GB" sz="1400" b="1" dirty="0">
                <a:solidFill>
                  <a:schemeClr val="bg1">
                    <a:lumMod val="50000"/>
                  </a:schemeClr>
                </a:solidFill>
                <a:latin typeface="Times New Roman" panose="02020603050405020304" pitchFamily="18" charset="0"/>
                <a:cs typeface="Times New Roman" panose="02020603050405020304" pitchFamily="18" charset="0"/>
              </a:rPr>
              <a:t>2016/796</a:t>
            </a:r>
            <a:r>
              <a:rPr lang="en-GB" sz="1400" dirty="0">
                <a:solidFill>
                  <a:schemeClr val="bg1">
                    <a:lumMod val="50000"/>
                  </a:schemeClr>
                </a:solidFill>
                <a:latin typeface="Times New Roman" panose="02020603050405020304" pitchFamily="18" charset="0"/>
                <a:cs typeface="Times New Roman" panose="02020603050405020304" pitchFamily="18" charset="0"/>
              </a:rPr>
              <a:t> – </a:t>
            </a:r>
            <a:r>
              <a:rPr lang="lt-LT" sz="1400" dirty="0">
                <a:solidFill>
                  <a:schemeClr val="bg1">
                    <a:lumMod val="50000"/>
                  </a:schemeClr>
                </a:solidFill>
                <a:latin typeface="Times New Roman" panose="02020603050405020304" pitchFamily="18" charset="0"/>
                <a:cs typeface="Times New Roman" panose="02020603050405020304" pitchFamily="18" charset="0"/>
              </a:rPr>
              <a:t>dėl Europos Sąjungos geležinkelių agentūros</a:t>
            </a:r>
            <a:endParaRPr lang="en-US" sz="1400" dirty="0">
              <a:solidFill>
                <a:schemeClr val="bg1">
                  <a:lumMod val="50000"/>
                </a:schemeClr>
              </a:solidFill>
              <a:latin typeface="Times New Roman" panose="02020603050405020304" pitchFamily="18" charset="0"/>
              <a:cs typeface="Times New Roman" panose="02020603050405020304" pitchFamily="18" charset="0"/>
            </a:endParaRPr>
          </a:p>
          <a:p>
            <a:pPr marL="285750" lvl="1" indent="-285750" algn="just">
              <a:buFont typeface="Arial" panose="020B0604020202020204" pitchFamily="34" charset="0"/>
              <a:buChar char="•"/>
            </a:pPr>
            <a:r>
              <a:rPr lang="en-GB" sz="1400" b="1" dirty="0">
                <a:solidFill>
                  <a:schemeClr val="bg1">
                    <a:lumMod val="50000"/>
                  </a:schemeClr>
                </a:solidFill>
                <a:latin typeface="Times New Roman" panose="02020603050405020304" pitchFamily="18" charset="0"/>
                <a:cs typeface="Times New Roman" panose="02020603050405020304" pitchFamily="18" charset="0"/>
              </a:rPr>
              <a:t>2018/764</a:t>
            </a:r>
            <a:r>
              <a:rPr lang="en-GB" sz="1400" dirty="0">
                <a:solidFill>
                  <a:schemeClr val="bg1">
                    <a:lumMod val="50000"/>
                  </a:schemeClr>
                </a:solidFill>
                <a:latin typeface="Times New Roman" panose="02020603050405020304" pitchFamily="18" charset="0"/>
                <a:cs typeface="Times New Roman" panose="02020603050405020304" pitchFamily="18" charset="0"/>
              </a:rPr>
              <a:t> –</a:t>
            </a:r>
            <a:r>
              <a:rPr lang="pl-PL" sz="1400" dirty="0">
                <a:solidFill>
                  <a:schemeClr val="bg1">
                    <a:lumMod val="50000"/>
                  </a:schemeClr>
                </a:solidFill>
                <a:latin typeface="Times New Roman" panose="02020603050405020304" pitchFamily="18" charset="0"/>
                <a:cs typeface="Times New Roman" panose="02020603050405020304" pitchFamily="18" charset="0"/>
              </a:rPr>
              <a:t> </a:t>
            </a:r>
            <a:r>
              <a:rPr lang="lt-LT" sz="1400" dirty="0">
                <a:solidFill>
                  <a:schemeClr val="bg1">
                    <a:lumMod val="50000"/>
                  </a:schemeClr>
                </a:solidFill>
                <a:latin typeface="Times New Roman" panose="02020603050405020304" pitchFamily="18" charset="0"/>
                <a:cs typeface="Times New Roman" panose="02020603050405020304" pitchFamily="18" charset="0"/>
              </a:rPr>
              <a:t>dėl Europos Sąjungos geležinkelių agentūrai mokamų mokesčių bei rinkliavų ir jų mokėjimo sąlygų</a:t>
            </a:r>
            <a:endParaRPr lang="en-US" sz="1400" dirty="0">
              <a:solidFill>
                <a:schemeClr val="bg1">
                  <a:lumMod val="50000"/>
                </a:schemeClr>
              </a:solidFill>
              <a:latin typeface="Times New Roman" panose="02020603050405020304" pitchFamily="18" charset="0"/>
              <a:cs typeface="Times New Roman" panose="02020603050405020304" pitchFamily="18" charset="0"/>
            </a:endParaRPr>
          </a:p>
          <a:p>
            <a:pPr marL="285750" lvl="1" indent="-285750" algn="just">
              <a:buFont typeface="Arial" panose="020B0604020202020204" pitchFamily="34" charset="0"/>
              <a:buChar char="•"/>
            </a:pPr>
            <a:r>
              <a:rPr lang="en-US" sz="1400" b="1" dirty="0">
                <a:solidFill>
                  <a:schemeClr val="bg1">
                    <a:lumMod val="50000"/>
                  </a:schemeClr>
                </a:solidFill>
                <a:latin typeface="Times New Roman" panose="02020603050405020304" pitchFamily="18" charset="0"/>
                <a:cs typeface="Times New Roman" panose="02020603050405020304" pitchFamily="18" charset="0"/>
              </a:rPr>
              <a:t>2018/867</a:t>
            </a:r>
            <a:r>
              <a:rPr lang="en-US" sz="1400" dirty="0">
                <a:solidFill>
                  <a:schemeClr val="bg1">
                    <a:lumMod val="50000"/>
                  </a:schemeClr>
                </a:solidFill>
                <a:latin typeface="Times New Roman" panose="02020603050405020304" pitchFamily="18" charset="0"/>
                <a:cs typeface="Times New Roman" panose="02020603050405020304" pitchFamily="18" charset="0"/>
              </a:rPr>
              <a:t> – </a:t>
            </a:r>
            <a:r>
              <a:rPr lang="lt-LT" sz="1400" dirty="0">
                <a:solidFill>
                  <a:schemeClr val="bg1">
                    <a:lumMod val="50000"/>
                  </a:schemeClr>
                </a:solidFill>
                <a:latin typeface="Times New Roman" panose="02020603050405020304" pitchFamily="18" charset="0"/>
                <a:cs typeface="Times New Roman" panose="02020603050405020304" pitchFamily="18" charset="0"/>
              </a:rPr>
              <a:t>nustatomos Europos Sąjungos geležinkelių agentūros apeliacinės tarybos (-ų) darbo tvarkos taisyklės</a:t>
            </a:r>
            <a:endParaRPr lang="en-US" sz="1400" dirty="0">
              <a:solidFill>
                <a:schemeClr val="bg1">
                  <a:lumMod val="50000"/>
                </a:schemeClr>
              </a:solidFill>
              <a:latin typeface="Times New Roman" panose="02020603050405020304" pitchFamily="18" charset="0"/>
              <a:cs typeface="Times New Roman" panose="02020603050405020304" pitchFamily="18" charset="0"/>
            </a:endParaRPr>
          </a:p>
          <a:p>
            <a:pPr marL="285750" lvl="1"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Reglamentas dėl tarptautinio pavojingų krovinių vežimo geležinkeliais (RID)</a:t>
            </a:r>
            <a:endParaRPr lang="en-US" sz="1400" dirty="0">
              <a:latin typeface="Times New Roman" panose="02020603050405020304" pitchFamily="18" charset="0"/>
              <a:cs typeface="Times New Roman" panose="02020603050405020304" pitchFamily="18" charset="0"/>
            </a:endParaRPr>
          </a:p>
          <a:p>
            <a:pPr marL="285750" lvl="1"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Techninės sąveikos specifikacijos, susijusios su struktūriniais posistemiais (ETCS, vagonais ir kt.)</a:t>
            </a:r>
            <a:endParaRPr lang="en-US" dirty="0">
              <a:latin typeface="Times New Roman" panose="02020603050405020304" pitchFamily="18" charset="0"/>
              <a:cs typeface="Times New Roman" panose="02020603050405020304" pitchFamily="18" charset="0"/>
            </a:endParaRPr>
          </a:p>
        </p:txBody>
      </p:sp>
      <p:sp>
        <p:nvSpPr>
          <p:cNvPr id="12" name="Slide Number Placeholder 3">
            <a:extLst>
              <a:ext uri="{FF2B5EF4-FFF2-40B4-BE49-F238E27FC236}">
                <a16:creationId xmlns:a16="http://schemas.microsoft.com/office/drawing/2014/main" id="{546FDE7C-2490-4710-B6E6-9A065A608FFC}"/>
              </a:ext>
            </a:extLst>
          </p:cNvPr>
          <p:cNvSpPr txBox="1">
            <a:spLocks/>
          </p:cNvSpPr>
          <p:nvPr/>
        </p:nvSpPr>
        <p:spPr>
          <a:xfrm>
            <a:off x="6811354" y="4632141"/>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066355A-084C-D24E-9AD2-7E4FC41EA627}" type="slidenum">
              <a:rPr lang="en-US" sz="1200" b="1" smtClean="0">
                <a:solidFill>
                  <a:schemeClr val="bg1"/>
                </a:solidFill>
              </a:rPr>
              <a:pPr algn="r"/>
              <a:t>13</a:t>
            </a:fld>
            <a:endParaRPr lang="en-US" b="1" dirty="0">
              <a:solidFill>
                <a:schemeClr val="bg1"/>
              </a:solidFill>
            </a:endParaRPr>
          </a:p>
        </p:txBody>
      </p:sp>
    </p:spTree>
    <p:extLst>
      <p:ext uri="{BB962C8B-B14F-4D97-AF65-F5344CB8AC3E}">
        <p14:creationId xmlns:p14="http://schemas.microsoft.com/office/powerpoint/2010/main" val="43845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6275" y="794326"/>
            <a:ext cx="877421" cy="625289"/>
          </a:xfrm>
          <a:prstGeom prst="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lt-LT" sz="800" dirty="0">
                <a:latin typeface="Times New Roman" panose="02020603050405020304" pitchFamily="18" charset="0"/>
                <a:cs typeface="Times New Roman" panose="02020603050405020304" pitchFamily="18" charset="0"/>
              </a:rPr>
              <a:t>BSB priežiūra</a:t>
            </a:r>
            <a:br>
              <a:rPr lang="pl-PL" sz="800" dirty="0">
                <a:latin typeface="Times New Roman" panose="02020603050405020304" pitchFamily="18" charset="0"/>
                <a:cs typeface="Times New Roman" panose="02020603050405020304" pitchFamily="18" charset="0"/>
              </a:rPr>
            </a:br>
            <a:r>
              <a:rPr lang="pl-PL" sz="800" dirty="0">
                <a:latin typeface="Times New Roman" panose="02020603050405020304" pitchFamily="18" charset="0"/>
                <a:cs typeface="Times New Roman" panose="02020603050405020304" pitchFamily="18" charset="0"/>
              </a:rPr>
              <a:t>(</a:t>
            </a:r>
            <a:r>
              <a:rPr lang="en-US" sz="800" dirty="0">
                <a:latin typeface="Times New Roman" panose="02020603050405020304" pitchFamily="18" charset="0"/>
                <a:cs typeface="Times New Roman" panose="02020603050405020304" pitchFamily="18" charset="0"/>
              </a:rPr>
              <a:t>Reg</a:t>
            </a:r>
            <a:r>
              <a:rPr lang="pl-PL" sz="800" dirty="0">
                <a:latin typeface="Times New Roman" panose="02020603050405020304" pitchFamily="18" charset="0"/>
                <a:cs typeface="Times New Roman" panose="02020603050405020304" pitchFamily="18" charset="0"/>
              </a:rPr>
              <a:t>. 2018/761)</a:t>
            </a:r>
            <a:endParaRPr lang="en-US" sz="800" dirty="0">
              <a:latin typeface="Times New Roman" panose="02020603050405020304" pitchFamily="18" charset="0"/>
              <a:cs typeface="Times New Roman" panose="02020603050405020304" pitchFamily="18" charset="0"/>
            </a:endParaRPr>
          </a:p>
        </p:txBody>
      </p:sp>
      <p:sp>
        <p:nvSpPr>
          <p:cNvPr id="11" name="Rectangle 10"/>
          <p:cNvSpPr/>
          <p:nvPr/>
        </p:nvSpPr>
        <p:spPr>
          <a:xfrm>
            <a:off x="4154772" y="794326"/>
            <a:ext cx="877421" cy="62528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lt-LT" sz="800" dirty="0">
                <a:latin typeface="Times New Roman" panose="02020603050405020304" pitchFamily="18" charset="0"/>
                <a:cs typeface="Times New Roman" panose="02020603050405020304" pitchFamily="18" charset="0"/>
              </a:rPr>
              <a:t>BSB rizikos vertinimas</a:t>
            </a:r>
            <a:br>
              <a:rPr lang="pl-PL" sz="800" dirty="0">
                <a:latin typeface="Times New Roman" panose="02020603050405020304" pitchFamily="18" charset="0"/>
                <a:cs typeface="Times New Roman" panose="02020603050405020304" pitchFamily="18" charset="0"/>
              </a:rPr>
            </a:br>
            <a:r>
              <a:rPr lang="pl-PL" sz="800" dirty="0">
                <a:latin typeface="Times New Roman" panose="02020603050405020304" pitchFamily="18" charset="0"/>
                <a:cs typeface="Times New Roman" panose="02020603050405020304" pitchFamily="18" charset="0"/>
              </a:rPr>
              <a:t>(</a:t>
            </a:r>
            <a:r>
              <a:rPr lang="en-US" sz="800" dirty="0">
                <a:latin typeface="Times New Roman" panose="02020603050405020304" pitchFamily="18" charset="0"/>
                <a:cs typeface="Times New Roman" panose="02020603050405020304" pitchFamily="18" charset="0"/>
              </a:rPr>
              <a:t>Reg</a:t>
            </a:r>
            <a:r>
              <a:rPr lang="pl-PL" sz="800" dirty="0">
                <a:latin typeface="Times New Roman" panose="02020603050405020304" pitchFamily="18" charset="0"/>
                <a:cs typeface="Times New Roman" panose="02020603050405020304" pitchFamily="18" charset="0"/>
              </a:rPr>
              <a:t>. 402/2013)</a:t>
            </a:r>
            <a:endParaRPr lang="en-US" sz="800" dirty="0">
              <a:latin typeface="Times New Roman" panose="02020603050405020304" pitchFamily="18" charset="0"/>
              <a:cs typeface="Times New Roman" panose="02020603050405020304" pitchFamily="18" charset="0"/>
            </a:endParaRPr>
          </a:p>
        </p:txBody>
      </p:sp>
      <p:sp>
        <p:nvSpPr>
          <p:cNvPr id="12" name="Rectangle 11"/>
          <p:cNvSpPr/>
          <p:nvPr/>
        </p:nvSpPr>
        <p:spPr>
          <a:xfrm>
            <a:off x="5210169" y="794214"/>
            <a:ext cx="877421" cy="62528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lt-LT" sz="800" dirty="0">
                <a:latin typeface="Times New Roman" panose="02020603050405020304" pitchFamily="18" charset="0"/>
                <a:cs typeface="Times New Roman" panose="02020603050405020304" pitchFamily="18" charset="0"/>
              </a:rPr>
              <a:t>BSB stebėsena</a:t>
            </a:r>
            <a:br>
              <a:rPr lang="pl-PL" sz="800" dirty="0">
                <a:latin typeface="Times New Roman" panose="02020603050405020304" pitchFamily="18" charset="0"/>
                <a:cs typeface="Times New Roman" panose="02020603050405020304" pitchFamily="18" charset="0"/>
              </a:rPr>
            </a:br>
            <a:r>
              <a:rPr lang="pl-PL" sz="800" dirty="0">
                <a:latin typeface="Times New Roman" panose="02020603050405020304" pitchFamily="18" charset="0"/>
                <a:cs typeface="Times New Roman" panose="02020603050405020304" pitchFamily="18" charset="0"/>
              </a:rPr>
              <a:t>(</a:t>
            </a:r>
            <a:r>
              <a:rPr lang="en-US" sz="800" dirty="0">
                <a:latin typeface="Times New Roman" panose="02020603050405020304" pitchFamily="18" charset="0"/>
                <a:cs typeface="Times New Roman" panose="02020603050405020304" pitchFamily="18" charset="0"/>
              </a:rPr>
              <a:t>Reg</a:t>
            </a:r>
            <a:r>
              <a:rPr lang="pl-PL" sz="800" dirty="0">
                <a:latin typeface="Times New Roman" panose="02020603050405020304" pitchFamily="18" charset="0"/>
                <a:cs typeface="Times New Roman" panose="02020603050405020304" pitchFamily="18" charset="0"/>
              </a:rPr>
              <a:t>. 1078/2012</a:t>
            </a:r>
            <a:r>
              <a:rPr lang="pl-PL" sz="750" dirty="0"/>
              <a:t>)</a:t>
            </a:r>
            <a:endParaRPr lang="en-US" sz="750" dirty="0"/>
          </a:p>
        </p:txBody>
      </p:sp>
      <p:sp>
        <p:nvSpPr>
          <p:cNvPr id="13" name="Rectangle 12"/>
          <p:cNvSpPr/>
          <p:nvPr/>
        </p:nvSpPr>
        <p:spPr>
          <a:xfrm>
            <a:off x="6241772" y="806134"/>
            <a:ext cx="877421" cy="625289"/>
          </a:xfrm>
          <a:prstGeom prst="rect">
            <a:avLst/>
          </a:prstGeom>
          <a:solidFill>
            <a:srgbClr val="FF0000">
              <a:alpha val="39000"/>
            </a:srgb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pl-PL" sz="800" dirty="0">
                <a:latin typeface="Times New Roman" panose="02020603050405020304" pitchFamily="18" charset="0"/>
                <a:cs typeface="Times New Roman" panose="02020603050405020304" pitchFamily="18" charset="0"/>
              </a:rPr>
              <a:t>TS</a:t>
            </a:r>
            <a:r>
              <a:rPr lang="lt-LT" sz="800" dirty="0">
                <a:latin typeface="Times New Roman" panose="02020603050405020304" pitchFamily="18" charset="0"/>
                <a:cs typeface="Times New Roman" panose="02020603050405020304" pitchFamily="18" charset="0"/>
              </a:rPr>
              <a:t>S</a:t>
            </a:r>
            <a:r>
              <a:rPr lang="pl-PL" sz="800" dirty="0">
                <a:latin typeface="Times New Roman" panose="02020603050405020304" pitchFamily="18" charset="0"/>
                <a:cs typeface="Times New Roman" panose="02020603050405020304" pitchFamily="18" charset="0"/>
              </a:rPr>
              <a:t> </a:t>
            </a:r>
            <a:r>
              <a:rPr lang="en-US" sz="800" dirty="0">
                <a:latin typeface="Times New Roman" panose="02020603050405020304" pitchFamily="18" charset="0"/>
                <a:cs typeface="Times New Roman" panose="02020603050405020304" pitchFamily="18" charset="0"/>
              </a:rPr>
              <a:t>OPE</a:t>
            </a:r>
            <a:br>
              <a:rPr lang="pl-PL" sz="800" dirty="0">
                <a:latin typeface="Times New Roman" panose="02020603050405020304" pitchFamily="18" charset="0"/>
                <a:cs typeface="Times New Roman" panose="02020603050405020304" pitchFamily="18" charset="0"/>
              </a:rPr>
            </a:br>
            <a:r>
              <a:rPr lang="pl-PL" sz="800" dirty="0">
                <a:latin typeface="Times New Roman" panose="02020603050405020304" pitchFamily="18" charset="0"/>
                <a:cs typeface="Times New Roman" panose="02020603050405020304" pitchFamily="18" charset="0"/>
              </a:rPr>
              <a:t>(</a:t>
            </a:r>
            <a:r>
              <a:rPr lang="en-US" sz="800" dirty="0">
                <a:latin typeface="Times New Roman" panose="02020603050405020304" pitchFamily="18" charset="0"/>
                <a:cs typeface="Times New Roman" panose="02020603050405020304" pitchFamily="18" charset="0"/>
              </a:rPr>
              <a:t>Reg</a:t>
            </a:r>
            <a:r>
              <a:rPr lang="pl-PL" sz="800" dirty="0">
                <a:latin typeface="Times New Roman" panose="02020603050405020304" pitchFamily="18" charset="0"/>
                <a:cs typeface="Times New Roman" panose="02020603050405020304" pitchFamily="18" charset="0"/>
              </a:rPr>
              <a:t>. 2015/995</a:t>
            </a:r>
          </a:p>
          <a:p>
            <a:pPr algn="ctr"/>
            <a:r>
              <a:rPr lang="en-US" sz="800" dirty="0">
                <a:latin typeface="Times New Roman" panose="02020603050405020304" pitchFamily="18" charset="0"/>
                <a:cs typeface="Times New Roman" panose="02020603050405020304" pitchFamily="18" charset="0"/>
              </a:rPr>
              <a:t>Reg</a:t>
            </a:r>
            <a:r>
              <a:rPr lang="pl-PL" sz="800" dirty="0">
                <a:latin typeface="Times New Roman" panose="02020603050405020304" pitchFamily="18" charset="0"/>
                <a:cs typeface="Times New Roman" panose="02020603050405020304" pitchFamily="18" charset="0"/>
              </a:rPr>
              <a:t>. 2019/773</a:t>
            </a:r>
            <a:r>
              <a:rPr lang="pl-PL" sz="825" dirty="0"/>
              <a:t>)</a:t>
            </a:r>
            <a:endParaRPr lang="en-US" sz="825" dirty="0"/>
          </a:p>
        </p:txBody>
      </p:sp>
      <p:sp>
        <p:nvSpPr>
          <p:cNvPr id="14" name="Rectangle 13"/>
          <p:cNvSpPr/>
          <p:nvPr/>
        </p:nvSpPr>
        <p:spPr>
          <a:xfrm>
            <a:off x="4154772" y="1707170"/>
            <a:ext cx="877421" cy="625289"/>
          </a:xfrm>
          <a:prstGeom prst="rect">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lt-LT" sz="800" dirty="0">
                <a:latin typeface="Times New Roman" panose="02020603050405020304" pitchFamily="18" charset="0"/>
                <a:cs typeface="Times New Roman" panose="02020603050405020304" pitchFamily="18" charset="0"/>
              </a:rPr>
              <a:t>Praktinės taisyklės</a:t>
            </a:r>
            <a:br>
              <a:rPr lang="pl-PL" sz="800" dirty="0">
                <a:latin typeface="Times New Roman" panose="02020603050405020304" pitchFamily="18" charset="0"/>
                <a:cs typeface="Times New Roman" panose="02020603050405020304" pitchFamily="18" charset="0"/>
              </a:rPr>
            </a:br>
            <a:r>
              <a:rPr lang="pl-PL" sz="800" dirty="0">
                <a:latin typeface="Times New Roman" panose="02020603050405020304" pitchFamily="18" charset="0"/>
                <a:cs typeface="Times New Roman" panose="02020603050405020304" pitchFamily="18" charset="0"/>
              </a:rPr>
              <a:t>(Reg. 2018/763)</a:t>
            </a:r>
            <a:endParaRPr lang="en-US" sz="800" dirty="0">
              <a:latin typeface="Times New Roman" panose="02020603050405020304" pitchFamily="18" charset="0"/>
              <a:cs typeface="Times New Roman" panose="02020603050405020304" pitchFamily="18" charset="0"/>
            </a:endParaRPr>
          </a:p>
        </p:txBody>
      </p:sp>
      <p:sp>
        <p:nvSpPr>
          <p:cNvPr id="15" name="Rectangle 14"/>
          <p:cNvSpPr/>
          <p:nvPr/>
        </p:nvSpPr>
        <p:spPr>
          <a:xfrm>
            <a:off x="5210169" y="1707170"/>
            <a:ext cx="877421" cy="625289"/>
          </a:xfrm>
          <a:prstGeom prst="rect">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lt-LT" sz="800" dirty="0">
                <a:latin typeface="Times New Roman" panose="02020603050405020304" pitchFamily="18" charset="0"/>
                <a:cs typeface="Times New Roman" panose="02020603050405020304" pitchFamily="18" charset="0"/>
              </a:rPr>
              <a:t>SVS reikalavimas BSB</a:t>
            </a:r>
            <a:endParaRPr lang="pl-PL" sz="800" dirty="0">
              <a:latin typeface="Times New Roman" panose="02020603050405020304" pitchFamily="18" charset="0"/>
              <a:cs typeface="Times New Roman" panose="02020603050405020304" pitchFamily="18" charset="0"/>
            </a:endParaRPr>
          </a:p>
          <a:p>
            <a:pPr algn="ctr"/>
            <a:r>
              <a:rPr lang="pl-PL" sz="800" dirty="0">
                <a:latin typeface="Times New Roman" panose="02020603050405020304" pitchFamily="18" charset="0"/>
                <a:cs typeface="Times New Roman" panose="02020603050405020304" pitchFamily="18" charset="0"/>
              </a:rPr>
              <a:t>(Reg. 2018/76</a:t>
            </a:r>
            <a:r>
              <a:rPr lang="en-US" sz="800" dirty="0">
                <a:latin typeface="Times New Roman" panose="02020603050405020304" pitchFamily="18" charset="0"/>
                <a:cs typeface="Times New Roman" panose="02020603050405020304" pitchFamily="18" charset="0"/>
              </a:rPr>
              <a:t>2</a:t>
            </a:r>
            <a:r>
              <a:rPr lang="pl-PL" sz="800" dirty="0">
                <a:latin typeface="Times New Roman" panose="02020603050405020304" pitchFamily="18" charset="0"/>
                <a:cs typeface="Times New Roman" panose="02020603050405020304" pitchFamily="18" charset="0"/>
              </a:rPr>
              <a:t>)</a:t>
            </a:r>
            <a:endParaRPr lang="en-US" sz="800" dirty="0">
              <a:latin typeface="Times New Roman" panose="02020603050405020304" pitchFamily="18" charset="0"/>
              <a:cs typeface="Times New Roman" panose="02020603050405020304" pitchFamily="18" charset="0"/>
            </a:endParaRPr>
          </a:p>
        </p:txBody>
      </p:sp>
      <p:sp>
        <p:nvSpPr>
          <p:cNvPr id="16" name="Rectangle 15"/>
          <p:cNvSpPr/>
          <p:nvPr/>
        </p:nvSpPr>
        <p:spPr>
          <a:xfrm>
            <a:off x="6697672" y="4138531"/>
            <a:ext cx="877421" cy="625289"/>
          </a:xfrm>
          <a:prstGeom prst="rect">
            <a:avLst/>
          </a:prstGeom>
          <a:solidFill>
            <a:schemeClr val="tx1">
              <a:lumMod val="50000"/>
              <a:lumOff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lt-LT" sz="800" dirty="0">
                <a:latin typeface="Times New Roman" panose="02020603050405020304" pitchFamily="18" charset="0"/>
                <a:cs typeface="Times New Roman" panose="02020603050405020304" pitchFamily="18" charset="0"/>
              </a:rPr>
              <a:t>Mokesčiai ir rinkliavos</a:t>
            </a:r>
            <a:br>
              <a:rPr lang="pl-PL" sz="800" dirty="0">
                <a:latin typeface="Times New Roman" panose="02020603050405020304" pitchFamily="18" charset="0"/>
                <a:cs typeface="Times New Roman" panose="02020603050405020304" pitchFamily="18" charset="0"/>
              </a:rPr>
            </a:br>
            <a:r>
              <a:rPr lang="pl-PL" sz="800" dirty="0">
                <a:latin typeface="Times New Roman" panose="02020603050405020304" pitchFamily="18" charset="0"/>
                <a:cs typeface="Times New Roman" panose="02020603050405020304" pitchFamily="18" charset="0"/>
              </a:rPr>
              <a:t> (Reg. 2018/764)</a:t>
            </a:r>
            <a:endParaRPr lang="en-US" sz="800" dirty="0">
              <a:latin typeface="Times New Roman" panose="02020603050405020304" pitchFamily="18" charset="0"/>
              <a:cs typeface="Times New Roman" panose="02020603050405020304" pitchFamily="18" charset="0"/>
            </a:endParaRPr>
          </a:p>
        </p:txBody>
      </p:sp>
      <p:sp>
        <p:nvSpPr>
          <p:cNvPr id="17" name="Rectangle 16"/>
          <p:cNvSpPr/>
          <p:nvPr/>
        </p:nvSpPr>
        <p:spPr>
          <a:xfrm>
            <a:off x="6697672" y="3284213"/>
            <a:ext cx="877421" cy="625289"/>
          </a:xfrm>
          <a:prstGeom prst="rect">
            <a:avLst/>
          </a:prstGeom>
          <a:solidFill>
            <a:schemeClr val="tx1">
              <a:lumMod val="50000"/>
              <a:lumOff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lt-LT" sz="800" dirty="0">
                <a:latin typeface="Times New Roman" panose="02020603050405020304" pitchFamily="18" charset="0"/>
                <a:cs typeface="Times New Roman" panose="02020603050405020304" pitchFamily="18" charset="0"/>
              </a:rPr>
              <a:t>Apeliacinė taryba (-</a:t>
            </a:r>
            <a:r>
              <a:rPr lang="lt-LT" sz="800" dirty="0" err="1">
                <a:latin typeface="Times New Roman" panose="02020603050405020304" pitchFamily="18" charset="0"/>
                <a:cs typeface="Times New Roman" panose="02020603050405020304" pitchFamily="18" charset="0"/>
              </a:rPr>
              <a:t>os</a:t>
            </a:r>
            <a:r>
              <a:rPr lang="lt-LT" sz="800" dirty="0">
                <a:latin typeface="Times New Roman" panose="02020603050405020304" pitchFamily="18" charset="0"/>
                <a:cs typeface="Times New Roman" panose="02020603050405020304" pitchFamily="18" charset="0"/>
              </a:rPr>
              <a:t>) </a:t>
            </a:r>
            <a:r>
              <a:rPr lang="pl-PL" sz="800" dirty="0">
                <a:latin typeface="Times New Roman" panose="02020603050405020304" pitchFamily="18" charset="0"/>
                <a:cs typeface="Times New Roman" panose="02020603050405020304" pitchFamily="18" charset="0"/>
              </a:rPr>
              <a:t>(Reg. 2018/867)</a:t>
            </a:r>
            <a:endParaRPr lang="en-US" sz="800" dirty="0">
              <a:latin typeface="Times New Roman" panose="02020603050405020304" pitchFamily="18" charset="0"/>
              <a:cs typeface="Times New Roman" panose="02020603050405020304" pitchFamily="18" charset="0"/>
            </a:endParaRPr>
          </a:p>
        </p:txBody>
      </p:sp>
      <p:sp>
        <p:nvSpPr>
          <p:cNvPr id="18" name="Oval 17"/>
          <p:cNvSpPr/>
          <p:nvPr/>
        </p:nvSpPr>
        <p:spPr>
          <a:xfrm>
            <a:off x="1364669" y="1176111"/>
            <a:ext cx="988359" cy="976031"/>
          </a:xfrm>
          <a:prstGeom prst="ellipse">
            <a:avLst/>
          </a:prstGeom>
          <a:solidFill>
            <a:srgbClr val="4F81BD"/>
          </a:solidFill>
        </p:spPr>
        <p:style>
          <a:lnRef idx="3">
            <a:schemeClr val="lt1"/>
          </a:lnRef>
          <a:fillRef idx="1">
            <a:schemeClr val="accent3"/>
          </a:fillRef>
          <a:effectRef idx="1">
            <a:schemeClr val="accent3"/>
          </a:effectRef>
          <a:fontRef idx="minor">
            <a:schemeClr val="lt1"/>
          </a:fontRef>
        </p:style>
        <p:txBody>
          <a:bodyPr lIns="0" tIns="0" rIns="0" bIns="0" rtlCol="0" anchor="ctr"/>
          <a:lstStyle/>
          <a:p>
            <a:pPr algn="ctr"/>
            <a:r>
              <a:rPr lang="en-US" sz="900" b="1" dirty="0" err="1">
                <a:latin typeface="Times New Roman" panose="02020603050405020304" pitchFamily="18" charset="0"/>
                <a:cs typeface="Times New Roman" panose="02020603050405020304" pitchFamily="18" charset="0"/>
              </a:rPr>
              <a:t>Traukinio</a:t>
            </a:r>
            <a:r>
              <a:rPr lang="en-US" sz="900" b="1" dirty="0">
                <a:latin typeface="Times New Roman" panose="02020603050405020304" pitchFamily="18" charset="0"/>
                <a:cs typeface="Times New Roman" panose="02020603050405020304" pitchFamily="18" charset="0"/>
              </a:rPr>
              <a:t> ma</a:t>
            </a:r>
            <a:r>
              <a:rPr lang="lt-LT" sz="900" b="1" dirty="0" err="1">
                <a:latin typeface="Times New Roman" panose="02020603050405020304" pitchFamily="18" charset="0"/>
                <a:cs typeface="Times New Roman" panose="02020603050405020304" pitchFamily="18" charset="0"/>
              </a:rPr>
              <a:t>šinistų</a:t>
            </a:r>
            <a:r>
              <a:rPr lang="lt-LT" sz="900" b="1" dirty="0">
                <a:latin typeface="Times New Roman" panose="02020603050405020304" pitchFamily="18" charset="0"/>
                <a:cs typeface="Times New Roman" panose="02020603050405020304" pitchFamily="18" charset="0"/>
              </a:rPr>
              <a:t> direktyva</a:t>
            </a:r>
            <a:endParaRPr lang="en-US" sz="900" b="1" dirty="0">
              <a:latin typeface="Times New Roman" panose="02020603050405020304" pitchFamily="18" charset="0"/>
              <a:cs typeface="Times New Roman" panose="02020603050405020304" pitchFamily="18" charset="0"/>
            </a:endParaRPr>
          </a:p>
          <a:p>
            <a:pPr algn="ctr"/>
            <a:r>
              <a:rPr lang="pl-PL" sz="900" b="1" dirty="0">
                <a:latin typeface="Times New Roman" panose="02020603050405020304" pitchFamily="18" charset="0"/>
                <a:cs typeface="Times New Roman" panose="02020603050405020304" pitchFamily="18" charset="0"/>
              </a:rPr>
              <a:t>(2007/59/WE</a:t>
            </a:r>
            <a:r>
              <a:rPr lang="pl-PL" sz="825" b="1" dirty="0"/>
              <a:t>)</a:t>
            </a:r>
            <a:endParaRPr lang="en-US" sz="825" b="1" dirty="0"/>
          </a:p>
        </p:txBody>
      </p:sp>
      <p:sp>
        <p:nvSpPr>
          <p:cNvPr id="20" name="Oval 19"/>
          <p:cNvSpPr/>
          <p:nvPr/>
        </p:nvSpPr>
        <p:spPr>
          <a:xfrm>
            <a:off x="3914492" y="3525853"/>
            <a:ext cx="988359" cy="976031"/>
          </a:xfrm>
          <a:prstGeom prst="ellipse">
            <a:avLst/>
          </a:prstGeom>
          <a:solidFill>
            <a:srgbClr val="FF0000"/>
          </a:solidFill>
        </p:spPr>
        <p:style>
          <a:lnRef idx="3">
            <a:schemeClr val="lt1"/>
          </a:lnRef>
          <a:fillRef idx="1">
            <a:schemeClr val="accent3"/>
          </a:fillRef>
          <a:effectRef idx="1">
            <a:schemeClr val="accent3"/>
          </a:effectRef>
          <a:fontRef idx="minor">
            <a:schemeClr val="lt1"/>
          </a:fontRef>
        </p:style>
        <p:txBody>
          <a:bodyPr lIns="0" tIns="0" rIns="0" bIns="0" rtlCol="0" anchor="ctr"/>
          <a:lstStyle/>
          <a:p>
            <a:pPr algn="ctr"/>
            <a:r>
              <a:rPr lang="lt-LT" sz="900" b="1" dirty="0">
                <a:latin typeface="Times New Roman" panose="02020603050405020304" pitchFamily="18" charset="0"/>
                <a:cs typeface="Times New Roman" panose="02020603050405020304" pitchFamily="18" charset="0"/>
              </a:rPr>
              <a:t>Sąveikos direktyva</a:t>
            </a:r>
            <a:endParaRPr lang="pl-PL" sz="900" b="1" dirty="0">
              <a:latin typeface="Times New Roman" panose="02020603050405020304" pitchFamily="18" charset="0"/>
              <a:cs typeface="Times New Roman" panose="02020603050405020304" pitchFamily="18" charset="0"/>
            </a:endParaRPr>
          </a:p>
          <a:p>
            <a:pPr algn="ctr"/>
            <a:r>
              <a:rPr lang="pl-PL" sz="900" b="1" dirty="0">
                <a:latin typeface="Times New Roman" panose="02020603050405020304" pitchFamily="18" charset="0"/>
                <a:cs typeface="Times New Roman" panose="02020603050405020304" pitchFamily="18" charset="0"/>
              </a:rPr>
              <a:t>(2016/797)</a:t>
            </a:r>
            <a:endParaRPr lang="en-US" sz="9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1451894" y="2317498"/>
            <a:ext cx="877421" cy="62528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lt-LT" sz="800" dirty="0">
                <a:latin typeface="Times New Roman" panose="02020603050405020304" pitchFamily="18" charset="0"/>
                <a:cs typeface="Times New Roman" panose="02020603050405020304" pitchFamily="18" charset="0"/>
              </a:rPr>
              <a:t>Mokymo centrų pripažinimo kriterijai</a:t>
            </a:r>
          </a:p>
          <a:p>
            <a:pPr algn="ctr"/>
            <a:r>
              <a:rPr lang="pl-PL" sz="800" dirty="0">
                <a:latin typeface="Times New Roman" panose="02020603050405020304" pitchFamily="18" charset="0"/>
                <a:cs typeface="Times New Roman" panose="02020603050405020304" pitchFamily="18" charset="0"/>
              </a:rPr>
              <a:t>(2011/765)</a:t>
            </a:r>
            <a:endParaRPr lang="en-US" sz="800" dirty="0">
              <a:latin typeface="Times New Roman" panose="02020603050405020304" pitchFamily="18" charset="0"/>
              <a:cs typeface="Times New Roman" panose="02020603050405020304" pitchFamily="18" charset="0"/>
            </a:endParaRPr>
          </a:p>
        </p:txBody>
      </p:sp>
      <p:sp>
        <p:nvSpPr>
          <p:cNvPr id="24" name="Rectangle 23"/>
          <p:cNvSpPr/>
          <p:nvPr/>
        </p:nvSpPr>
        <p:spPr>
          <a:xfrm>
            <a:off x="1442507" y="3108142"/>
            <a:ext cx="877421" cy="625289"/>
          </a:xfrm>
          <a:prstGeom prst="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900" dirty="0">
                <a:latin typeface="Times New Roman" panose="02020603050405020304" pitchFamily="18" charset="0"/>
                <a:cs typeface="Times New Roman" panose="02020603050405020304" pitchFamily="18" charset="0"/>
              </a:rPr>
              <a:t>ECM </a:t>
            </a:r>
            <a:r>
              <a:rPr lang="lt-LT" sz="900" dirty="0">
                <a:latin typeface="Times New Roman" panose="02020603050405020304" pitchFamily="18" charset="0"/>
                <a:cs typeface="Times New Roman" panose="02020603050405020304" pitchFamily="18" charset="0"/>
              </a:rPr>
              <a:t>sertifikavimas</a:t>
            </a:r>
            <a:endParaRPr lang="pl-PL" sz="900" dirty="0">
              <a:latin typeface="Times New Roman" panose="02020603050405020304" pitchFamily="18" charset="0"/>
              <a:cs typeface="Times New Roman" panose="02020603050405020304" pitchFamily="18" charset="0"/>
            </a:endParaRPr>
          </a:p>
          <a:p>
            <a:pPr algn="ctr"/>
            <a:r>
              <a:rPr lang="pl-PL" sz="900" dirty="0">
                <a:latin typeface="Times New Roman" panose="02020603050405020304" pitchFamily="18" charset="0"/>
                <a:cs typeface="Times New Roman" panose="02020603050405020304" pitchFamily="18" charset="0"/>
              </a:rPr>
              <a:t>(</a:t>
            </a:r>
            <a:r>
              <a:rPr lang="en-US" sz="900" dirty="0">
                <a:latin typeface="Times New Roman" panose="02020603050405020304" pitchFamily="18" charset="0"/>
                <a:cs typeface="Times New Roman" panose="02020603050405020304" pitchFamily="18" charset="0"/>
              </a:rPr>
              <a:t>Reg. </a:t>
            </a:r>
            <a:r>
              <a:rPr lang="pl-PL" sz="900" dirty="0">
                <a:latin typeface="Times New Roman" panose="02020603050405020304" pitchFamily="18" charset="0"/>
                <a:cs typeface="Times New Roman" panose="02020603050405020304" pitchFamily="18" charset="0"/>
              </a:rPr>
              <a:t>2019/779)</a:t>
            </a:r>
            <a:endParaRPr lang="en-US" sz="900" dirty="0">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a:off x="4551659" y="1576137"/>
            <a:ext cx="2185502"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4551659" y="1431423"/>
            <a:ext cx="0" cy="144715"/>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15" idx="0"/>
            <a:endCxn id="12" idx="2"/>
          </p:cNvCxnSpPr>
          <p:nvPr/>
        </p:nvCxnSpPr>
        <p:spPr>
          <a:xfrm flipV="1">
            <a:off x="5648879" y="1419503"/>
            <a:ext cx="0" cy="287668"/>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6737161" y="1431423"/>
            <a:ext cx="0" cy="144715"/>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Elbow Connector 37"/>
          <p:cNvCxnSpPr>
            <a:stCxn id="14" idx="1"/>
            <a:endCxn id="6" idx="2"/>
          </p:cNvCxnSpPr>
          <p:nvPr/>
        </p:nvCxnSpPr>
        <p:spPr>
          <a:xfrm rot="10800000">
            <a:off x="3484986" y="1419616"/>
            <a:ext cx="669787" cy="600200"/>
          </a:xfrm>
          <a:prstGeom prst="bentConnector2">
            <a:avLst/>
          </a:prstGeom>
          <a:ln w="127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14" idx="3"/>
            <a:endCxn id="15" idx="1"/>
          </p:cNvCxnSpPr>
          <p:nvPr/>
        </p:nvCxnSpPr>
        <p:spPr>
          <a:xfrm>
            <a:off x="5032192" y="2019815"/>
            <a:ext cx="177977" cy="0"/>
          </a:xfrm>
          <a:prstGeom prst="straightConnector1">
            <a:avLst/>
          </a:prstGeom>
          <a:ln w="9525">
            <a:solidFill>
              <a:srgbClr val="FF0000"/>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5622285" y="3323455"/>
            <a:ext cx="177977" cy="202399"/>
          </a:xfrm>
          <a:prstGeom prst="straightConnector1">
            <a:avLst/>
          </a:prstGeom>
          <a:ln w="28575">
            <a:solidFill>
              <a:schemeClr val="bg1">
                <a:lumMod val="50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4512199" y="3302464"/>
            <a:ext cx="218911" cy="202399"/>
          </a:xfrm>
          <a:prstGeom prst="straightConnector1">
            <a:avLst/>
          </a:prstGeom>
          <a:ln w="28575">
            <a:solidFill>
              <a:srgbClr val="FF0000"/>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4954209" y="4013868"/>
            <a:ext cx="435412" cy="0"/>
          </a:xfrm>
          <a:prstGeom prst="straightConnector1">
            <a:avLst/>
          </a:prstGeom>
          <a:ln w="28575">
            <a:solidFill>
              <a:schemeClr val="bg1">
                <a:lumMod val="50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1" name="Elbow Connector 50"/>
          <p:cNvCxnSpPr>
            <a:stCxn id="22" idx="5"/>
          </p:cNvCxnSpPr>
          <p:nvPr/>
        </p:nvCxnSpPr>
        <p:spPr>
          <a:xfrm rot="16200000" flipH="1">
            <a:off x="6381501" y="4263900"/>
            <a:ext cx="221125" cy="411221"/>
          </a:xfrm>
          <a:prstGeom prst="bentConnector2">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3" name="Elbow Connector 52"/>
          <p:cNvCxnSpPr>
            <a:stCxn id="22" idx="7"/>
          </p:cNvCxnSpPr>
          <p:nvPr/>
        </p:nvCxnSpPr>
        <p:spPr>
          <a:xfrm rot="5400000" flipH="1" flipV="1">
            <a:off x="6420595" y="3391711"/>
            <a:ext cx="142937" cy="411221"/>
          </a:xfrm>
          <a:prstGeom prst="bentConnector2">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9" name="Elbow Connector 58"/>
          <p:cNvCxnSpPr/>
          <p:nvPr/>
        </p:nvCxnSpPr>
        <p:spPr>
          <a:xfrm rot="5400000" flipH="1" flipV="1">
            <a:off x="5494132" y="2505350"/>
            <a:ext cx="610328" cy="264546"/>
          </a:xfrm>
          <a:prstGeom prst="bentConnector3">
            <a:avLst>
              <a:gd name="adj1" fmla="val -1255"/>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2" name="Elbow Connector 61"/>
          <p:cNvCxnSpPr/>
          <p:nvPr/>
        </p:nvCxnSpPr>
        <p:spPr>
          <a:xfrm rot="16200000" flipV="1">
            <a:off x="4193836" y="2457959"/>
            <a:ext cx="610328" cy="359327"/>
          </a:xfrm>
          <a:prstGeom prst="bentConnector3">
            <a:avLst>
              <a:gd name="adj1" fmla="val -1255"/>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15" idx="2"/>
          </p:cNvCxnSpPr>
          <p:nvPr/>
        </p:nvCxnSpPr>
        <p:spPr>
          <a:xfrm>
            <a:off x="5648879" y="2332459"/>
            <a:ext cx="0" cy="145270"/>
          </a:xfrm>
          <a:prstGeom prst="line">
            <a:avLst/>
          </a:prstGeom>
          <a:ln w="127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2560936" y="1707171"/>
            <a:ext cx="0" cy="1797692"/>
          </a:xfrm>
          <a:prstGeom prst="line">
            <a:avLst/>
          </a:prstGeom>
          <a:ln w="127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a:off x="2353028" y="1694913"/>
            <a:ext cx="207908" cy="0"/>
          </a:xfrm>
          <a:prstGeom prst="straightConnector1">
            <a:avLst/>
          </a:prstGeom>
          <a:ln w="1270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H="1">
            <a:off x="2334886" y="2483951"/>
            <a:ext cx="3313994" cy="0"/>
          </a:xfrm>
          <a:prstGeom prst="straightConnector1">
            <a:avLst/>
          </a:prstGeom>
          <a:ln w="1270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H="1">
            <a:off x="2353028" y="3504863"/>
            <a:ext cx="207908" cy="0"/>
          </a:xfrm>
          <a:prstGeom prst="straightConnector1">
            <a:avLst/>
          </a:prstGeom>
          <a:ln w="1270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83" name="Flowchart: Magnetic Disk 82"/>
          <p:cNvSpPr/>
          <p:nvPr/>
        </p:nvSpPr>
        <p:spPr>
          <a:xfrm>
            <a:off x="2751090" y="1645944"/>
            <a:ext cx="324365" cy="486953"/>
          </a:xfrm>
          <a:prstGeom prst="flowChartMagneticDisk">
            <a:avLst/>
          </a:prstGeom>
          <a:solidFill>
            <a:schemeClr val="tx1">
              <a:lumMod val="50000"/>
              <a:lumOff val="5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350"/>
          </a:p>
        </p:txBody>
      </p:sp>
      <p:sp>
        <p:nvSpPr>
          <p:cNvPr id="84" name="Flowchart: Magnetic Disk 83"/>
          <p:cNvSpPr/>
          <p:nvPr/>
        </p:nvSpPr>
        <p:spPr>
          <a:xfrm>
            <a:off x="3068266" y="1652166"/>
            <a:ext cx="324365" cy="486953"/>
          </a:xfrm>
          <a:prstGeom prst="flowChartMagneticDisk">
            <a:avLst/>
          </a:prstGeom>
          <a:solidFill>
            <a:schemeClr val="tx1">
              <a:lumMod val="50000"/>
              <a:lumOff val="5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350"/>
          </a:p>
        </p:txBody>
      </p:sp>
      <p:sp>
        <p:nvSpPr>
          <p:cNvPr id="86" name="TextBox 85"/>
          <p:cNvSpPr txBox="1"/>
          <p:nvPr/>
        </p:nvSpPr>
        <p:spPr>
          <a:xfrm>
            <a:off x="2690949" y="1398038"/>
            <a:ext cx="856381" cy="300082"/>
          </a:xfrm>
          <a:prstGeom prst="rect">
            <a:avLst/>
          </a:prstGeom>
          <a:noFill/>
        </p:spPr>
        <p:txBody>
          <a:bodyPr wrap="square" rtlCol="0">
            <a:spAutoFit/>
          </a:bodyPr>
          <a:lstStyle/>
          <a:p>
            <a:r>
              <a:rPr lang="pl-PL" sz="1350" dirty="0">
                <a:solidFill>
                  <a:schemeClr val="tx1">
                    <a:lumMod val="65000"/>
                    <a:lumOff val="35000"/>
                  </a:schemeClr>
                </a:solidFill>
              </a:rPr>
              <a:t>ERADIS</a:t>
            </a:r>
            <a:endParaRPr lang="en-US" sz="1350" dirty="0">
              <a:solidFill>
                <a:schemeClr val="tx1">
                  <a:lumMod val="65000"/>
                  <a:lumOff val="35000"/>
                </a:schemeClr>
              </a:solidFill>
            </a:endParaRPr>
          </a:p>
        </p:txBody>
      </p:sp>
      <p:sp>
        <p:nvSpPr>
          <p:cNvPr id="87" name="TextBox 86"/>
          <p:cNvSpPr txBox="1"/>
          <p:nvPr/>
        </p:nvSpPr>
        <p:spPr>
          <a:xfrm>
            <a:off x="2720038" y="2132896"/>
            <a:ext cx="989813" cy="300082"/>
          </a:xfrm>
          <a:prstGeom prst="rect">
            <a:avLst/>
          </a:prstGeom>
          <a:noFill/>
        </p:spPr>
        <p:txBody>
          <a:bodyPr wrap="square" rtlCol="0">
            <a:spAutoFit/>
          </a:bodyPr>
          <a:lstStyle/>
          <a:p>
            <a:r>
              <a:rPr lang="pl-PL" sz="1350" dirty="0">
                <a:solidFill>
                  <a:schemeClr val="tx1">
                    <a:lumMod val="65000"/>
                    <a:lumOff val="35000"/>
                  </a:schemeClr>
                </a:solidFill>
              </a:rPr>
              <a:t>NOTIF IT</a:t>
            </a:r>
            <a:endParaRPr lang="en-US" sz="1350" dirty="0">
              <a:solidFill>
                <a:schemeClr val="tx1">
                  <a:lumMod val="65000"/>
                  <a:lumOff val="35000"/>
                </a:schemeClr>
              </a:solidFill>
            </a:endParaRPr>
          </a:p>
        </p:txBody>
      </p:sp>
      <p:sp>
        <p:nvSpPr>
          <p:cNvPr id="88" name="Right Bracket 87"/>
          <p:cNvSpPr/>
          <p:nvPr/>
        </p:nvSpPr>
        <p:spPr>
          <a:xfrm>
            <a:off x="6258973" y="1707170"/>
            <a:ext cx="144797" cy="658580"/>
          </a:xfrm>
          <a:prstGeom prst="rightBracket">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solidFill>
                <a:srgbClr val="FF0000"/>
              </a:solidFill>
            </a:endParaRPr>
          </a:p>
        </p:txBody>
      </p:sp>
      <p:pic>
        <p:nvPicPr>
          <p:cNvPr id="89" name="Picture 88"/>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507858" y="1671062"/>
            <a:ext cx="580019" cy="595232"/>
          </a:xfrm>
          <a:prstGeom prst="rect">
            <a:avLst/>
          </a:prstGeom>
        </p:spPr>
      </p:pic>
      <p:sp>
        <p:nvSpPr>
          <p:cNvPr id="90" name="TextBox 89"/>
          <p:cNvSpPr txBox="1"/>
          <p:nvPr/>
        </p:nvSpPr>
        <p:spPr>
          <a:xfrm>
            <a:off x="6511431" y="2169542"/>
            <a:ext cx="842957" cy="415498"/>
          </a:xfrm>
          <a:prstGeom prst="rect">
            <a:avLst/>
          </a:prstGeom>
          <a:noFill/>
        </p:spPr>
        <p:txBody>
          <a:bodyPr wrap="square" rtlCol="0">
            <a:spAutoFit/>
          </a:bodyPr>
          <a:lstStyle/>
          <a:p>
            <a:pPr algn="ctr"/>
            <a:r>
              <a:rPr lang="pl-PL" sz="2100" b="1" dirty="0">
                <a:solidFill>
                  <a:srgbClr val="FF0000"/>
                </a:solidFill>
              </a:rPr>
              <a:t>OSS</a:t>
            </a:r>
          </a:p>
        </p:txBody>
      </p:sp>
      <p:sp>
        <p:nvSpPr>
          <p:cNvPr id="22" name="Oval 21"/>
          <p:cNvSpPr/>
          <p:nvPr/>
        </p:nvSpPr>
        <p:spPr>
          <a:xfrm>
            <a:off x="5442835" y="3525854"/>
            <a:ext cx="988359" cy="976031"/>
          </a:xfrm>
          <a:prstGeom prst="ellipse">
            <a:avLst/>
          </a:prstGeom>
          <a:solidFill>
            <a:schemeClr val="bg1">
              <a:lumMod val="50000"/>
            </a:schemeClr>
          </a:solidFill>
        </p:spPr>
        <p:style>
          <a:lnRef idx="3">
            <a:schemeClr val="lt1"/>
          </a:lnRef>
          <a:fillRef idx="1">
            <a:schemeClr val="accent3"/>
          </a:fillRef>
          <a:effectRef idx="1">
            <a:schemeClr val="accent3"/>
          </a:effectRef>
          <a:fontRef idx="minor">
            <a:schemeClr val="lt1"/>
          </a:fontRef>
        </p:style>
        <p:txBody>
          <a:bodyPr lIns="0" tIns="0" rIns="0" bIns="0" rtlCol="0" anchor="ctr"/>
          <a:lstStyle/>
          <a:p>
            <a:pPr algn="ctr"/>
            <a:r>
              <a:rPr lang="en-US" sz="900" b="1" dirty="0">
                <a:latin typeface="Times New Roman" panose="02020603050405020304" pitchFamily="18" charset="0"/>
                <a:cs typeface="Times New Roman" panose="02020603050405020304" pitchFamily="18" charset="0"/>
              </a:rPr>
              <a:t>ERA </a:t>
            </a:r>
            <a:r>
              <a:rPr lang="lt-LT" sz="900" b="1" dirty="0">
                <a:latin typeface="Times New Roman" panose="02020603050405020304" pitchFamily="18" charset="0"/>
                <a:cs typeface="Times New Roman" panose="02020603050405020304" pitchFamily="18" charset="0"/>
              </a:rPr>
              <a:t>Reglamentas</a:t>
            </a:r>
            <a:endParaRPr lang="pl-PL" sz="900" b="1" dirty="0">
              <a:latin typeface="Times New Roman" panose="02020603050405020304" pitchFamily="18" charset="0"/>
              <a:cs typeface="Times New Roman" panose="02020603050405020304" pitchFamily="18" charset="0"/>
            </a:endParaRPr>
          </a:p>
          <a:p>
            <a:pPr algn="ctr"/>
            <a:r>
              <a:rPr lang="pl-PL" sz="900" b="1" dirty="0">
                <a:latin typeface="Times New Roman" panose="02020603050405020304" pitchFamily="18" charset="0"/>
                <a:cs typeface="Times New Roman" panose="02020603050405020304" pitchFamily="18" charset="0"/>
              </a:rPr>
              <a:t>(2016/796)</a:t>
            </a:r>
            <a:endParaRPr lang="en-US" sz="900" b="1" dirty="0">
              <a:latin typeface="Times New Roman" panose="02020603050405020304" pitchFamily="18" charset="0"/>
              <a:cs typeface="Times New Roman" panose="02020603050405020304" pitchFamily="18" charset="0"/>
            </a:endParaRPr>
          </a:p>
        </p:txBody>
      </p:sp>
      <p:sp>
        <p:nvSpPr>
          <p:cNvPr id="19" name="Oval 18"/>
          <p:cNvSpPr/>
          <p:nvPr/>
        </p:nvSpPr>
        <p:spPr>
          <a:xfrm>
            <a:off x="4678664" y="2549823"/>
            <a:ext cx="988359" cy="976031"/>
          </a:xfrm>
          <a:prstGeom prst="ellipse">
            <a:avLst/>
          </a:prstGeom>
          <a:solidFill>
            <a:srgbClr val="FF0000"/>
          </a:solidFill>
        </p:spPr>
        <p:style>
          <a:lnRef idx="3">
            <a:schemeClr val="lt1"/>
          </a:lnRef>
          <a:fillRef idx="1">
            <a:schemeClr val="accent3"/>
          </a:fillRef>
          <a:effectRef idx="1">
            <a:schemeClr val="accent3"/>
          </a:effectRef>
          <a:fontRef idx="minor">
            <a:schemeClr val="lt1"/>
          </a:fontRef>
        </p:style>
        <p:txBody>
          <a:bodyPr lIns="0" tIns="0" rIns="0" bIns="0" rtlCol="0" anchor="ctr"/>
          <a:lstStyle/>
          <a:p>
            <a:pPr algn="ctr"/>
            <a:r>
              <a:rPr lang="lt-LT" sz="900" b="1" dirty="0">
                <a:latin typeface="Times New Roman" panose="02020603050405020304" pitchFamily="18" charset="0"/>
                <a:cs typeface="Times New Roman" panose="02020603050405020304" pitchFamily="18" charset="0"/>
              </a:rPr>
              <a:t>Geležinkelių saugos direktyva</a:t>
            </a:r>
            <a:br>
              <a:rPr lang="pl-PL" sz="900" b="1" dirty="0">
                <a:latin typeface="Times New Roman" panose="02020603050405020304" pitchFamily="18" charset="0"/>
                <a:cs typeface="Times New Roman" panose="02020603050405020304" pitchFamily="18" charset="0"/>
              </a:rPr>
            </a:br>
            <a:r>
              <a:rPr lang="pl-PL" sz="900" b="1" dirty="0">
                <a:latin typeface="Times New Roman" panose="02020603050405020304" pitchFamily="18" charset="0"/>
                <a:cs typeface="Times New Roman" panose="02020603050405020304" pitchFamily="18" charset="0"/>
              </a:rPr>
              <a:t>(2016/798)</a:t>
            </a:r>
            <a:endParaRPr lang="en-US" sz="900" b="1" dirty="0">
              <a:latin typeface="Times New Roman" panose="02020603050405020304" pitchFamily="18" charset="0"/>
              <a:cs typeface="Times New Roman" panose="02020603050405020304" pitchFamily="18" charset="0"/>
            </a:endParaRPr>
          </a:p>
        </p:txBody>
      </p:sp>
      <p:pic>
        <p:nvPicPr>
          <p:cNvPr id="44" name="Picture 43"/>
          <p:cNvPicPr>
            <a:picLocks noChangeAspect="1"/>
          </p:cNvPicPr>
          <p:nvPr/>
        </p:nvPicPr>
        <p:blipFill rotWithShape="1">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7030200" y="756683"/>
            <a:ext cx="258599" cy="254726"/>
          </a:xfrm>
          <a:prstGeom prst="rect">
            <a:avLst/>
          </a:prstGeom>
        </p:spPr>
      </p:pic>
      <p:pic>
        <p:nvPicPr>
          <p:cNvPr id="47" name="Picture 46"/>
          <p:cNvPicPr>
            <a:picLocks noChangeAspect="1"/>
          </p:cNvPicPr>
          <p:nvPr/>
        </p:nvPicPr>
        <p:blipFill rotWithShape="1">
          <a:blip r:embed="rId3" cstate="print">
            <a:clrChange>
              <a:clrFrom>
                <a:srgbClr val="FEFEFE"/>
              </a:clrFrom>
              <a:clrTo>
                <a:srgbClr val="FEFEFE">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89311" y="3044841"/>
            <a:ext cx="258599" cy="254726"/>
          </a:xfrm>
          <a:prstGeom prst="rect">
            <a:avLst/>
          </a:prstGeom>
        </p:spPr>
      </p:pic>
      <p:sp>
        <p:nvSpPr>
          <p:cNvPr id="46" name="Title 1">
            <a:extLst>
              <a:ext uri="{FF2B5EF4-FFF2-40B4-BE49-F238E27FC236}">
                <a16:creationId xmlns:a16="http://schemas.microsoft.com/office/drawing/2014/main" id="{36D6E07B-E7D4-45F1-8577-96653CBAF074}"/>
              </a:ext>
            </a:extLst>
          </p:cNvPr>
          <p:cNvSpPr txBox="1">
            <a:spLocks/>
          </p:cNvSpPr>
          <p:nvPr/>
        </p:nvSpPr>
        <p:spPr>
          <a:xfrm>
            <a:off x="299220" y="88414"/>
            <a:ext cx="8506371" cy="48109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1650" kern="1200">
                <a:solidFill>
                  <a:schemeClr val="tx1"/>
                </a:solidFill>
                <a:latin typeface="Calibri"/>
                <a:ea typeface="+mj-ea"/>
                <a:cs typeface="Calibri"/>
              </a:defRPr>
            </a:lvl1pPr>
          </a:lstStyle>
          <a:p>
            <a:r>
              <a:rPr lang="lt-LT" sz="2000" dirty="0">
                <a:solidFill>
                  <a:schemeClr val="tx2"/>
                </a:solidFill>
                <a:latin typeface="Times New Roman" panose="02020603050405020304" pitchFamily="18" charset="0"/>
                <a:cs typeface="Times New Roman" panose="02020603050405020304" pitchFamily="18" charset="0"/>
              </a:rPr>
              <a:t>Nauja teisinė sistema (</a:t>
            </a:r>
            <a:r>
              <a:rPr lang="en-US" sz="2000" dirty="0">
                <a:solidFill>
                  <a:schemeClr val="tx2"/>
                </a:solidFill>
                <a:latin typeface="Times New Roman" panose="02020603050405020304" pitchFamily="18" charset="0"/>
                <a:cs typeface="Times New Roman" panose="02020603050405020304" pitchFamily="18" charset="0"/>
              </a:rPr>
              <a:t>schema</a:t>
            </a:r>
            <a:r>
              <a:rPr lang="lt-LT" sz="2000" dirty="0">
                <a:solidFill>
                  <a:schemeClr val="tx2"/>
                </a:solidFill>
                <a:latin typeface="Times New Roman" panose="02020603050405020304" pitchFamily="18" charset="0"/>
                <a:cs typeface="Times New Roman" panose="02020603050405020304" pitchFamily="18" charset="0"/>
              </a:rPr>
              <a:t>)</a:t>
            </a:r>
            <a:endParaRPr lang="en-US" sz="2000" dirty="0">
              <a:solidFill>
                <a:schemeClr val="tx2"/>
              </a:solidFill>
            </a:endParaRPr>
          </a:p>
        </p:txBody>
      </p:sp>
      <p:sp>
        <p:nvSpPr>
          <p:cNvPr id="48" name="Slide Number Placeholder 3">
            <a:extLst>
              <a:ext uri="{FF2B5EF4-FFF2-40B4-BE49-F238E27FC236}">
                <a16:creationId xmlns:a16="http://schemas.microsoft.com/office/drawing/2014/main" id="{0E746027-244A-408B-8463-C31764ABAACF}"/>
              </a:ext>
            </a:extLst>
          </p:cNvPr>
          <p:cNvSpPr txBox="1">
            <a:spLocks/>
          </p:cNvSpPr>
          <p:nvPr/>
        </p:nvSpPr>
        <p:spPr>
          <a:xfrm>
            <a:off x="6811354" y="4632141"/>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066355A-084C-D24E-9AD2-7E4FC41EA627}" type="slidenum">
              <a:rPr lang="en-US" sz="1200" b="1" smtClean="0">
                <a:solidFill>
                  <a:schemeClr val="bg1"/>
                </a:solidFill>
              </a:rPr>
              <a:pPr algn="r"/>
              <a:t>14</a:t>
            </a:fld>
            <a:endParaRPr lang="en-US" b="1" dirty="0">
              <a:solidFill>
                <a:schemeClr val="bg1"/>
              </a:solidFill>
            </a:endParaRPr>
          </a:p>
        </p:txBody>
      </p:sp>
    </p:spTree>
    <p:extLst>
      <p:ext uri="{BB962C8B-B14F-4D97-AF65-F5344CB8AC3E}">
        <p14:creationId xmlns:p14="http://schemas.microsoft.com/office/powerpoint/2010/main" val="70565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A3DDD-7C8A-4EFA-8E58-89ECAD4882DE}"/>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Agentūros gairės</a:t>
            </a:r>
            <a:endParaRPr lang="en-US" sz="2000" dirty="0">
              <a:latin typeface="Times New Roman" panose="02020603050405020304" pitchFamily="18" charset="0"/>
              <a:cs typeface="Times New Roman" panose="02020603050405020304" pitchFamily="18" charset="0"/>
            </a:endParaRPr>
          </a:p>
        </p:txBody>
      </p:sp>
      <p:pic>
        <p:nvPicPr>
          <p:cNvPr id="6" name="Content Placeholder 5" descr="Chart, bubble chart&#10;&#10;Description automatically generated">
            <a:extLst>
              <a:ext uri="{FF2B5EF4-FFF2-40B4-BE49-F238E27FC236}">
                <a16:creationId xmlns:a16="http://schemas.microsoft.com/office/drawing/2014/main" id="{2953C49D-C79A-4C80-B2DD-7E3C70A1E881}"/>
              </a:ext>
            </a:extLst>
          </p:cNvPr>
          <p:cNvPicPr>
            <a:picLocks noGrp="1" noChangeAspect="1"/>
          </p:cNvPicPr>
          <p:nvPr>
            <p:ph idx="1"/>
          </p:nvPr>
        </p:nvPicPr>
        <p:blipFill>
          <a:blip r:embed="rId2"/>
          <a:stretch>
            <a:fillRect/>
          </a:stretch>
        </p:blipFill>
        <p:spPr>
          <a:xfrm>
            <a:off x="0" y="635000"/>
            <a:ext cx="5692032" cy="3841750"/>
          </a:xfrm>
        </p:spPr>
      </p:pic>
      <p:sp>
        <p:nvSpPr>
          <p:cNvPr id="4" name="Slide Number Placeholder 3">
            <a:extLst>
              <a:ext uri="{FF2B5EF4-FFF2-40B4-BE49-F238E27FC236}">
                <a16:creationId xmlns:a16="http://schemas.microsoft.com/office/drawing/2014/main" id="{BC879A9B-B119-4958-AFD5-44A4DA642D05}"/>
              </a:ext>
            </a:extLst>
          </p:cNvPr>
          <p:cNvSpPr>
            <a:spLocks noGrp="1"/>
          </p:cNvSpPr>
          <p:nvPr>
            <p:ph type="sldNum" sz="quarter" idx="12"/>
          </p:nvPr>
        </p:nvSpPr>
        <p:spPr/>
        <p:txBody>
          <a:bodyPr/>
          <a:lstStyle/>
          <a:p>
            <a:fld id="{2066355A-084C-D24E-9AD2-7E4FC41EA627}" type="slidenum">
              <a:rPr lang="en-US" smtClean="0"/>
              <a:t>15</a:t>
            </a:fld>
            <a:endParaRPr lang="en-US"/>
          </a:p>
        </p:txBody>
      </p:sp>
      <p:sp>
        <p:nvSpPr>
          <p:cNvPr id="8" name="TextBox 7">
            <a:extLst>
              <a:ext uri="{FF2B5EF4-FFF2-40B4-BE49-F238E27FC236}">
                <a16:creationId xmlns:a16="http://schemas.microsoft.com/office/drawing/2014/main" id="{B1E6214C-B2C1-4F54-A77A-60AD4F7B9C02}"/>
              </a:ext>
            </a:extLst>
          </p:cNvPr>
          <p:cNvSpPr txBox="1"/>
          <p:nvPr/>
        </p:nvSpPr>
        <p:spPr>
          <a:xfrm>
            <a:off x="5116580" y="914400"/>
            <a:ext cx="3821680" cy="3385542"/>
          </a:xfrm>
          <a:prstGeom prst="rect">
            <a:avLst/>
          </a:prstGeom>
          <a:noFill/>
        </p:spPr>
        <p:txBody>
          <a:bodyPr wrap="square" rtlCol="0">
            <a:spAutoFit/>
          </a:bodyPr>
          <a:lstStyle/>
          <a:p>
            <a:pPr algn="ctr"/>
            <a:r>
              <a:rPr lang="pl-PL" sz="1600" b="1" dirty="0">
                <a:latin typeface="Times New Roman" panose="02020603050405020304" pitchFamily="18" charset="0"/>
                <a:cs typeface="Times New Roman" panose="02020603050405020304" pitchFamily="18" charset="0"/>
              </a:rPr>
              <a:t>+ </a:t>
            </a:r>
          </a:p>
          <a:p>
            <a:pPr algn="ctr"/>
            <a:r>
              <a:rPr lang="lt-LT" sz="1600" b="1" dirty="0">
                <a:latin typeface="Times New Roman" panose="02020603050405020304" pitchFamily="18" charset="0"/>
                <a:cs typeface="Times New Roman" panose="02020603050405020304" pitchFamily="18" charset="0"/>
              </a:rPr>
              <a:t>NSI paraiškos vadovas</a:t>
            </a:r>
            <a:endParaRPr lang="pl-PL" sz="1600" b="1" dirty="0">
              <a:latin typeface="Times New Roman" panose="02020603050405020304" pitchFamily="18" charset="0"/>
              <a:cs typeface="Times New Roman" panose="02020603050405020304" pitchFamily="18" charset="0"/>
            </a:endParaRPr>
          </a:p>
          <a:p>
            <a:pPr algn="ctr"/>
            <a:endParaRPr lang="pl-PL" sz="1400" b="1" dirty="0">
              <a:latin typeface="Times New Roman" panose="02020603050405020304" pitchFamily="18" charset="0"/>
              <a:cs typeface="Times New Roman" panose="02020603050405020304" pitchFamily="18" charset="0"/>
            </a:endParaRPr>
          </a:p>
          <a:p>
            <a:r>
              <a:rPr lang="lt-LT" sz="1400" dirty="0">
                <a:latin typeface="Times New Roman" panose="02020603050405020304" pitchFamily="18" charset="0"/>
                <a:cs typeface="Times New Roman" panose="02020603050405020304" pitchFamily="18" charset="0"/>
              </a:rPr>
              <a:t>Įskaitant:</a:t>
            </a:r>
          </a:p>
          <a:p>
            <a:endParaRPr lang="lt-LT"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Nacionalinių reikalavimų sąrašas</a:t>
            </a:r>
          </a:p>
          <a:p>
            <a:pPr marL="285750"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Reikalavimų aprašymas</a:t>
            </a:r>
          </a:p>
          <a:p>
            <a:pPr marL="285750"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Kalbos politika</a:t>
            </a:r>
          </a:p>
          <a:p>
            <a:pPr marL="285750"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Pasienio stotys</a:t>
            </a:r>
          </a:p>
          <a:p>
            <a:pPr marL="285750"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Mokesčiai ir rinkliavos</a:t>
            </a:r>
          </a:p>
          <a:p>
            <a:pPr marL="285750" indent="-285750">
              <a:buFont typeface="Arial" panose="020B0604020202020204" pitchFamily="34" charset="0"/>
              <a:buChar char="•"/>
            </a:pPr>
            <a:endParaRPr lang="pl-PL"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err="1">
                <a:latin typeface="Times New Roman" panose="02020603050405020304" pitchFamily="18" charset="0"/>
                <a:cs typeface="Times New Roman" panose="02020603050405020304" pitchFamily="18" charset="0"/>
              </a:rPr>
              <a:t>Proceso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aprašymas</a:t>
            </a: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A</a:t>
            </a:r>
            <a:r>
              <a:rPr lang="en-US" sz="1400" dirty="0" err="1">
                <a:latin typeface="Times New Roman" panose="02020603050405020304" pitchFamily="18" charset="0"/>
                <a:cs typeface="Times New Roman" panose="02020603050405020304" pitchFamily="18" charset="0"/>
              </a:rPr>
              <a:t>peliacijos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tvarka</a:t>
            </a:r>
            <a:endParaRPr lang="pl-PL" sz="1400" dirty="0">
              <a:latin typeface="Times New Roman" panose="02020603050405020304" pitchFamily="18" charset="0"/>
              <a:cs typeface="Times New Roman" panose="02020603050405020304" pitchFamily="18" charset="0"/>
            </a:endParaRPr>
          </a:p>
          <a:p>
            <a:endParaRPr lang="pl-PL" sz="1400" dirty="0">
              <a:latin typeface="Times New Roman" panose="02020603050405020304" pitchFamily="18" charset="0"/>
              <a:cs typeface="Times New Roman" panose="02020603050405020304" pitchFamily="18" charset="0"/>
            </a:endParaRPr>
          </a:p>
          <a:p>
            <a:pPr algn="ctr"/>
            <a:r>
              <a:rPr lang="lt-LT" sz="1400" b="1" dirty="0">
                <a:latin typeface="Times New Roman" panose="02020603050405020304" pitchFamily="18" charset="0"/>
                <a:cs typeface="Times New Roman" panose="02020603050405020304" pitchFamily="18" charset="0"/>
              </a:rPr>
              <a:t>NSI atsakomybė paskelbti vadovus</a:t>
            </a:r>
            <a:endParaRPr lang="en-US" sz="1400" b="1" dirty="0">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94ECB978-9310-4A87-9F21-587909F7C9F1}"/>
              </a:ext>
            </a:extLst>
          </p:cNvPr>
          <p:cNvCxnSpPr>
            <a:cxnSpLocks/>
          </p:cNvCxnSpPr>
          <p:nvPr/>
        </p:nvCxnSpPr>
        <p:spPr>
          <a:xfrm>
            <a:off x="4933700" y="887543"/>
            <a:ext cx="0" cy="3501577"/>
          </a:xfrm>
          <a:prstGeom prst="line">
            <a:avLst/>
          </a:prstGeom>
          <a:ln w="12700">
            <a:prstDash val="dash"/>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352F1911-088B-4C06-8302-228AE52043F9}"/>
              </a:ext>
            </a:extLst>
          </p:cNvPr>
          <p:cNvCxnSpPr>
            <a:cxnSpLocks/>
          </p:cNvCxnSpPr>
          <p:nvPr/>
        </p:nvCxnSpPr>
        <p:spPr>
          <a:xfrm flipH="1">
            <a:off x="1611630" y="4217670"/>
            <a:ext cx="331470" cy="240030"/>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C113D115-89DE-4594-9125-B220D121886F}"/>
              </a:ext>
            </a:extLst>
          </p:cNvPr>
          <p:cNvCxnSpPr>
            <a:cxnSpLocks/>
          </p:cNvCxnSpPr>
          <p:nvPr/>
        </p:nvCxnSpPr>
        <p:spPr>
          <a:xfrm>
            <a:off x="2651760" y="4206240"/>
            <a:ext cx="320040" cy="26289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9C854AE0-37E2-4BDF-9417-02B73D64A4B5}"/>
              </a:ext>
            </a:extLst>
          </p:cNvPr>
          <p:cNvSpPr txBox="1"/>
          <p:nvPr/>
        </p:nvSpPr>
        <p:spPr>
          <a:xfrm>
            <a:off x="411480" y="4480560"/>
            <a:ext cx="1577340" cy="523220"/>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lt-LT" sz="1400" dirty="0">
                <a:latin typeface="Times New Roman" panose="02020603050405020304" pitchFamily="18" charset="0"/>
                <a:cs typeface="Times New Roman" panose="02020603050405020304" pitchFamily="18" charset="0"/>
              </a:rPr>
              <a:t>Institucijoms </a:t>
            </a:r>
          </a:p>
          <a:p>
            <a:pPr algn="ctr"/>
            <a:r>
              <a:rPr lang="lt-LT" sz="1400" dirty="0">
                <a:latin typeface="Times New Roman" panose="02020603050405020304" pitchFamily="18" charset="0"/>
                <a:cs typeface="Times New Roman" panose="02020603050405020304" pitchFamily="18" charset="0"/>
              </a:rPr>
              <a:t>(ERA ir NSI)</a:t>
            </a:r>
            <a:endParaRPr lang="en-US" sz="14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8A7EF605-73C6-45FD-B677-11EA05A3A69C}"/>
              </a:ext>
            </a:extLst>
          </p:cNvPr>
          <p:cNvSpPr txBox="1"/>
          <p:nvPr/>
        </p:nvSpPr>
        <p:spPr>
          <a:xfrm>
            <a:off x="2644140" y="4541520"/>
            <a:ext cx="1577340" cy="307777"/>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lt-LT" sz="1400" dirty="0">
                <a:latin typeface="Times New Roman" panose="02020603050405020304" pitchFamily="18" charset="0"/>
                <a:cs typeface="Times New Roman" panose="02020603050405020304" pitchFamily="18" charset="0"/>
              </a:rPr>
              <a:t>Pareiškėjams</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166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9DBF-8E75-4C92-8830-590ADCF25B6B}"/>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Agentūros gairės</a:t>
            </a:r>
            <a:endParaRPr lang="en-US" sz="2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3389CBA-EDF8-4A3A-800E-166B559EEF41}"/>
              </a:ext>
            </a:extLst>
          </p:cNvPr>
          <p:cNvSpPr>
            <a:spLocks noGrp="1"/>
          </p:cNvSpPr>
          <p:nvPr>
            <p:ph idx="1"/>
          </p:nvPr>
        </p:nvSpPr>
        <p:spPr>
          <a:xfrm>
            <a:off x="2171700" y="1143000"/>
            <a:ext cx="6653486" cy="3390504"/>
          </a:xfrm>
        </p:spPr>
        <p:txBody>
          <a:bodyPr>
            <a:normAutofit lnSpcReduction="10000"/>
          </a:bodyPr>
          <a:lstStyle/>
          <a:p>
            <a:r>
              <a:rPr lang="lt-LT" sz="1600" b="1" dirty="0">
                <a:latin typeface="Times New Roman" panose="02020603050405020304" pitchFamily="18" charset="0"/>
                <a:cs typeface="Times New Roman" panose="02020603050405020304" pitchFamily="18" charset="0"/>
              </a:rPr>
              <a:t>Paraiškos vadovai:</a:t>
            </a:r>
          </a:p>
          <a:p>
            <a:pPr marL="285750" indent="-285750">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Šie du vadovai vienas kitą papildo</a:t>
            </a:r>
          </a:p>
          <a:p>
            <a:pPr marL="285750" indent="-285750">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Vienas skirtas pareiškėjams, o kitas - institucijoms (NSI / ERA)</a:t>
            </a:r>
          </a:p>
          <a:p>
            <a:pPr marL="285750" indent="-285750">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Proceso aprašymas iš dviejų skirtingų perspektyvų</a:t>
            </a:r>
          </a:p>
          <a:p>
            <a:pPr marL="285750" indent="-285750">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Paraiškos pateikimo proceso aprašymas</a:t>
            </a:r>
          </a:p>
          <a:p>
            <a:pPr marL="285750" indent="-285750">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Kita praktinė informacija</a:t>
            </a:r>
          </a:p>
          <a:p>
            <a:pPr marL="285750" indent="-285750">
              <a:buFont typeface="Arial" panose="020B0604020202020204" pitchFamily="34" charset="0"/>
              <a:buChar char="•"/>
            </a:pPr>
            <a:endParaRPr lang="lt-LT"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Atidžiai perskaitykite „Vadovo pareiškėjams“ </a:t>
            </a:r>
            <a:r>
              <a:rPr lang="lt-LT" sz="1600" dirty="0">
                <a:solidFill>
                  <a:srgbClr val="FF0000"/>
                </a:solidFill>
                <a:latin typeface="Times New Roman" panose="02020603050405020304" pitchFamily="18" charset="0"/>
                <a:cs typeface="Times New Roman" panose="02020603050405020304" pitchFamily="18" charset="0"/>
              </a:rPr>
              <a:t>5 skyrių </a:t>
            </a:r>
            <a:r>
              <a:rPr lang="lt-LT" sz="1600" dirty="0">
                <a:latin typeface="Times New Roman" panose="02020603050405020304" pitchFamily="18" charset="0"/>
                <a:cs typeface="Times New Roman" panose="02020603050405020304" pitchFamily="18" charset="0"/>
              </a:rPr>
              <a:t>ir „Vadovų vadovams“ </a:t>
            </a:r>
            <a:r>
              <a:rPr lang="lt-LT" sz="1600" dirty="0">
                <a:solidFill>
                  <a:srgbClr val="FF0000"/>
                </a:solidFill>
                <a:latin typeface="Times New Roman" panose="02020603050405020304" pitchFamily="18" charset="0"/>
                <a:cs typeface="Times New Roman" panose="02020603050405020304" pitchFamily="18" charset="0"/>
              </a:rPr>
              <a:t>2 skyrių</a:t>
            </a:r>
            <a:r>
              <a:rPr lang="lt-LT" sz="1600" dirty="0">
                <a:latin typeface="Times New Roman" panose="02020603050405020304" pitchFamily="18" charset="0"/>
                <a:cs typeface="Times New Roman" panose="02020603050405020304" pitchFamily="18" charset="0"/>
              </a:rPr>
              <a:t>, nes kalbama apie saugos vertinimo procesą.</a:t>
            </a:r>
          </a:p>
          <a:p>
            <a:pPr marL="285750" indent="-285750">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Yra visomis ES kalbomis.</a:t>
            </a:r>
          </a:p>
          <a:p>
            <a:endParaRPr lang="lt-LT" sz="1600" dirty="0">
              <a:latin typeface="Times New Roman" panose="02020603050405020304" pitchFamily="18" charset="0"/>
              <a:cs typeface="Times New Roman" panose="02020603050405020304" pitchFamily="18" charset="0"/>
            </a:endParaRPr>
          </a:p>
          <a:p>
            <a:r>
              <a:rPr lang="lt-LT" sz="16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B5151BD-BCE3-49AC-877F-A9A5211D5F1A}"/>
              </a:ext>
            </a:extLst>
          </p:cNvPr>
          <p:cNvSpPr>
            <a:spLocks noGrp="1"/>
          </p:cNvSpPr>
          <p:nvPr>
            <p:ph type="sldNum" sz="quarter" idx="12"/>
          </p:nvPr>
        </p:nvSpPr>
        <p:spPr/>
        <p:txBody>
          <a:bodyPr/>
          <a:lstStyle/>
          <a:p>
            <a:fld id="{2066355A-084C-D24E-9AD2-7E4FC41EA627}" type="slidenum">
              <a:rPr lang="en-US" smtClean="0"/>
              <a:t>16</a:t>
            </a:fld>
            <a:endParaRPr lang="en-US"/>
          </a:p>
        </p:txBody>
      </p:sp>
      <p:graphicFrame>
        <p:nvGraphicFramePr>
          <p:cNvPr id="7" name="Object 6">
            <a:extLst>
              <a:ext uri="{FF2B5EF4-FFF2-40B4-BE49-F238E27FC236}">
                <a16:creationId xmlns:a16="http://schemas.microsoft.com/office/drawing/2014/main" id="{BE7DB0C9-5F2B-42F5-975B-99C5DA0C7D50}"/>
              </a:ext>
            </a:extLst>
          </p:cNvPr>
          <p:cNvGraphicFramePr>
            <a:graphicFrameLocks noChangeAspect="1"/>
          </p:cNvGraphicFramePr>
          <p:nvPr>
            <p:extLst>
              <p:ext uri="{D42A27DB-BD31-4B8C-83A1-F6EECF244321}">
                <p14:modId xmlns:p14="http://schemas.microsoft.com/office/powerpoint/2010/main" val="4139942532"/>
              </p:ext>
            </p:extLst>
          </p:nvPr>
        </p:nvGraphicFramePr>
        <p:xfrm>
          <a:off x="349250" y="779950"/>
          <a:ext cx="1206159" cy="1706891"/>
        </p:xfrm>
        <a:graphic>
          <a:graphicData uri="http://schemas.openxmlformats.org/presentationml/2006/ole">
            <mc:AlternateContent xmlns:mc="http://schemas.openxmlformats.org/markup-compatibility/2006">
              <mc:Choice xmlns:v="urn:schemas-microsoft-com:vml" Requires="v">
                <p:oleObj spid="_x0000_s1032" name="Acrobat Document" r:id="rId3" imgW="5667128" imgH="8019958" progId="AcroExch.Document.DC">
                  <p:embed/>
                </p:oleObj>
              </mc:Choice>
              <mc:Fallback>
                <p:oleObj name="Acrobat Document" r:id="rId3" imgW="5667128" imgH="8019958" progId="AcroExch.Document.DC">
                  <p:embed/>
                  <p:pic>
                    <p:nvPicPr>
                      <p:cNvPr id="7" name="Object 6">
                        <a:extLst>
                          <a:ext uri="{FF2B5EF4-FFF2-40B4-BE49-F238E27FC236}">
                            <a16:creationId xmlns:a16="http://schemas.microsoft.com/office/drawing/2014/main" id="{BE7DB0C9-5F2B-42F5-975B-99C5DA0C7D50}"/>
                          </a:ext>
                        </a:extLst>
                      </p:cNvPr>
                      <p:cNvPicPr/>
                      <p:nvPr/>
                    </p:nvPicPr>
                    <p:blipFill>
                      <a:blip r:embed="rId4"/>
                      <a:stretch>
                        <a:fillRect/>
                      </a:stretch>
                    </p:blipFill>
                    <p:spPr>
                      <a:xfrm>
                        <a:off x="349250" y="779950"/>
                        <a:ext cx="1206159" cy="1706891"/>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D895E4F5-1434-47BF-ACE6-7635A198D182}"/>
              </a:ext>
            </a:extLst>
          </p:cNvPr>
          <p:cNvSpPr/>
          <p:nvPr/>
        </p:nvSpPr>
        <p:spPr>
          <a:xfrm>
            <a:off x="0" y="2501384"/>
            <a:ext cx="2114549" cy="307777"/>
          </a:xfrm>
          <a:prstGeom prst="rect">
            <a:avLst/>
          </a:prstGeom>
        </p:spPr>
        <p:txBody>
          <a:bodyPr wrap="square">
            <a:spAutoFit/>
          </a:bodyPr>
          <a:lstStyle/>
          <a:p>
            <a:r>
              <a:rPr lang="lt-LT" sz="1400" dirty="0">
                <a:latin typeface="Times New Roman" panose="02020603050405020304" pitchFamily="18" charset="0"/>
                <a:cs typeface="Times New Roman" panose="02020603050405020304" pitchFamily="18" charset="0"/>
              </a:rPr>
              <a:t>Vadovas pareiškėjams: LT</a:t>
            </a:r>
          </a:p>
        </p:txBody>
      </p:sp>
      <p:graphicFrame>
        <p:nvGraphicFramePr>
          <p:cNvPr id="9" name="Object 8">
            <a:extLst>
              <a:ext uri="{FF2B5EF4-FFF2-40B4-BE49-F238E27FC236}">
                <a16:creationId xmlns:a16="http://schemas.microsoft.com/office/drawing/2014/main" id="{63649CE9-520C-45B6-B83E-25F4176DC439}"/>
              </a:ext>
            </a:extLst>
          </p:cNvPr>
          <p:cNvGraphicFramePr>
            <a:graphicFrameLocks noChangeAspect="1"/>
          </p:cNvGraphicFramePr>
          <p:nvPr>
            <p:extLst>
              <p:ext uri="{D42A27DB-BD31-4B8C-83A1-F6EECF244321}">
                <p14:modId xmlns:p14="http://schemas.microsoft.com/office/powerpoint/2010/main" val="1770062838"/>
              </p:ext>
            </p:extLst>
          </p:nvPr>
        </p:nvGraphicFramePr>
        <p:xfrm>
          <a:off x="395606" y="2978150"/>
          <a:ext cx="1142434" cy="1616710"/>
        </p:xfrm>
        <a:graphic>
          <a:graphicData uri="http://schemas.openxmlformats.org/presentationml/2006/ole">
            <mc:AlternateContent xmlns:mc="http://schemas.openxmlformats.org/markup-compatibility/2006">
              <mc:Choice xmlns:v="urn:schemas-microsoft-com:vml" Requires="v">
                <p:oleObj spid="_x0000_s1033" name="Acrobat Document" r:id="rId5" imgW="5667128" imgH="8019958" progId="AcroExch.Document.DC">
                  <p:embed/>
                </p:oleObj>
              </mc:Choice>
              <mc:Fallback>
                <p:oleObj name="Acrobat Document" r:id="rId5" imgW="5667128" imgH="8019958" progId="AcroExch.Document.DC">
                  <p:embed/>
                  <p:pic>
                    <p:nvPicPr>
                      <p:cNvPr id="9" name="Object 8">
                        <a:extLst>
                          <a:ext uri="{FF2B5EF4-FFF2-40B4-BE49-F238E27FC236}">
                            <a16:creationId xmlns:a16="http://schemas.microsoft.com/office/drawing/2014/main" id="{63649CE9-520C-45B6-B83E-25F4176DC439}"/>
                          </a:ext>
                        </a:extLst>
                      </p:cNvPr>
                      <p:cNvPicPr/>
                      <p:nvPr/>
                    </p:nvPicPr>
                    <p:blipFill>
                      <a:blip r:embed="rId6"/>
                      <a:stretch>
                        <a:fillRect/>
                      </a:stretch>
                    </p:blipFill>
                    <p:spPr>
                      <a:xfrm>
                        <a:off x="395606" y="2978150"/>
                        <a:ext cx="1142434" cy="1616710"/>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523E0CF8-71D3-4F39-B0B5-2BEB47E172EC}"/>
              </a:ext>
            </a:extLst>
          </p:cNvPr>
          <p:cNvSpPr/>
          <p:nvPr/>
        </p:nvSpPr>
        <p:spPr>
          <a:xfrm>
            <a:off x="0" y="4581644"/>
            <a:ext cx="2600135" cy="307777"/>
          </a:xfrm>
          <a:prstGeom prst="rect">
            <a:avLst/>
          </a:prstGeom>
        </p:spPr>
        <p:txBody>
          <a:bodyPr wrap="square">
            <a:spAutoFit/>
          </a:bodyPr>
          <a:lstStyle/>
          <a:p>
            <a:r>
              <a:rPr lang="lt-LT" sz="1400" dirty="0">
                <a:latin typeface="Times New Roman" panose="02020603050405020304" pitchFamily="18" charset="0"/>
                <a:cs typeface="Times New Roman" panose="02020603050405020304" pitchFamily="18" charset="0"/>
              </a:rPr>
              <a:t>Vadovas institucijoms: LT</a:t>
            </a:r>
            <a:endParaRPr lang="en-US" sz="1400" dirty="0"/>
          </a:p>
        </p:txBody>
      </p:sp>
    </p:spTree>
    <p:extLst>
      <p:ext uri="{BB962C8B-B14F-4D97-AF65-F5344CB8AC3E}">
        <p14:creationId xmlns:p14="http://schemas.microsoft.com/office/powerpoint/2010/main" val="111519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D73CF0-6648-40EF-8C33-F4D1EADBFF0D}"/>
              </a:ext>
            </a:extLst>
          </p:cNvPr>
          <p:cNvSpPr>
            <a:spLocks noGrp="1"/>
          </p:cNvSpPr>
          <p:nvPr>
            <p:ph type="sldNum" sz="quarter" idx="12"/>
          </p:nvPr>
        </p:nvSpPr>
        <p:spPr/>
        <p:txBody>
          <a:bodyPr/>
          <a:lstStyle/>
          <a:p>
            <a:fld id="{2066355A-084C-D24E-9AD2-7E4FC41EA627}" type="slidenum">
              <a:rPr lang="en-US" smtClean="0"/>
              <a:t>17</a:t>
            </a:fld>
            <a:endParaRPr lang="en-US"/>
          </a:p>
        </p:txBody>
      </p:sp>
      <p:sp>
        <p:nvSpPr>
          <p:cNvPr id="3" name="Title 2">
            <a:extLst>
              <a:ext uri="{FF2B5EF4-FFF2-40B4-BE49-F238E27FC236}">
                <a16:creationId xmlns:a16="http://schemas.microsoft.com/office/drawing/2014/main" id="{E7746D37-E527-4AF3-B7A8-DBB2BD257BCB}"/>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Agentūros gairės</a:t>
            </a:r>
            <a:endParaRPr lang="en-US" sz="2000" dirty="0">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2F3E7613-DC21-4795-BEF3-B2F6E8D2A540}"/>
              </a:ext>
            </a:extLst>
          </p:cNvPr>
          <p:cNvSpPr>
            <a:spLocks noGrp="1"/>
          </p:cNvSpPr>
          <p:nvPr>
            <p:ph idx="1"/>
          </p:nvPr>
        </p:nvSpPr>
        <p:spPr>
          <a:xfrm>
            <a:off x="2446020" y="807006"/>
            <a:ext cx="6697980" cy="4119324"/>
          </a:xfrm>
        </p:spPr>
        <p:txBody>
          <a:bodyPr>
            <a:noAutofit/>
          </a:bodyPr>
          <a:lstStyle/>
          <a:p>
            <a:r>
              <a:rPr lang="lt-LT" sz="1200" b="1" dirty="0">
                <a:latin typeface="Times New Roman" panose="02020603050405020304" pitchFamily="18" charset="0"/>
                <a:cs typeface="Times New Roman" panose="02020603050405020304" pitchFamily="18" charset="0"/>
              </a:rPr>
              <a:t>SVS reikalavimų vadovas:</a:t>
            </a:r>
          </a:p>
          <a:p>
            <a:pPr marL="285750" indent="-285750">
              <a:buFont typeface="Arial" panose="020B0604020202020204" pitchFamily="34" charset="0"/>
              <a:buChar char="•"/>
            </a:pPr>
            <a:r>
              <a:rPr lang="lt-LT" sz="1200" dirty="0">
                <a:latin typeface="Times New Roman" panose="02020603050405020304" pitchFamily="18" charset="0"/>
                <a:cs typeface="Times New Roman" panose="02020603050405020304" pitchFamily="18" charset="0"/>
              </a:rPr>
              <a:t>Daug išsamesnės rekomendacijos dėl visų naujojo BSB reikalavimų</a:t>
            </a:r>
          </a:p>
          <a:p>
            <a:pPr marL="285750" indent="-285750">
              <a:buFont typeface="Arial" panose="020B0604020202020204" pitchFamily="34" charset="0"/>
              <a:buChar char="•"/>
            </a:pPr>
            <a:r>
              <a:rPr lang="lt-LT" sz="1200" dirty="0">
                <a:latin typeface="Times New Roman" panose="02020603050405020304" pitchFamily="18" charset="0"/>
                <a:cs typeface="Times New Roman" panose="02020603050405020304" pitchFamily="18" charset="0"/>
              </a:rPr>
              <a:t>Yra visomis ES kalbomis</a:t>
            </a:r>
          </a:p>
          <a:p>
            <a:pPr marL="285750" indent="-285750">
              <a:buFont typeface="Arial" panose="020B0604020202020204" pitchFamily="34" charset="0"/>
              <a:buChar char="•"/>
            </a:pPr>
            <a:endParaRPr lang="lt-LT" sz="1200" b="1" dirty="0">
              <a:latin typeface="Times New Roman" panose="02020603050405020304" pitchFamily="18" charset="0"/>
              <a:cs typeface="Times New Roman" panose="02020603050405020304" pitchFamily="18" charset="0"/>
            </a:endParaRPr>
          </a:p>
          <a:p>
            <a:r>
              <a:rPr lang="lt-LT" sz="1200" b="1" dirty="0">
                <a:latin typeface="Times New Roman" panose="02020603050405020304" pitchFamily="18" charset="0"/>
                <a:cs typeface="Times New Roman" panose="02020603050405020304" pitchFamily="18" charset="0"/>
              </a:rPr>
              <a:t>Kreipiamoji struktūra:</a:t>
            </a:r>
          </a:p>
          <a:p>
            <a:pPr marL="285750" indent="-285750">
              <a:buFont typeface="Arial" panose="020B0604020202020204" pitchFamily="34" charset="0"/>
              <a:buChar char="•"/>
            </a:pPr>
            <a:r>
              <a:rPr lang="lt-LT" sz="1200" dirty="0">
                <a:latin typeface="Times New Roman" panose="02020603050405020304" pitchFamily="18" charset="0"/>
                <a:cs typeface="Times New Roman" panose="02020603050405020304" pitchFamily="18" charset="0"/>
              </a:rPr>
              <a:t>Įvadas</a:t>
            </a:r>
          </a:p>
          <a:p>
            <a:pPr marL="285750" indent="-285750">
              <a:buFont typeface="Arial" panose="020B0604020202020204" pitchFamily="34" charset="0"/>
              <a:buChar char="•"/>
            </a:pPr>
            <a:r>
              <a:rPr lang="lt-LT" sz="1200" dirty="0">
                <a:latin typeface="Times New Roman" panose="02020603050405020304" pitchFamily="18" charset="0"/>
                <a:cs typeface="Times New Roman" panose="02020603050405020304" pitchFamily="18" charset="0"/>
              </a:rPr>
              <a:t>Pagrindinė dalis - reikalavimai:</a:t>
            </a:r>
          </a:p>
          <a:p>
            <a:pPr lvl="1"/>
            <a:r>
              <a:rPr lang="lt-LT" sz="1200" dirty="0">
                <a:latin typeface="Times New Roman" panose="02020603050405020304" pitchFamily="18" charset="0"/>
                <a:cs typeface="Times New Roman" panose="02020603050405020304" pitchFamily="18" charset="0"/>
              </a:rPr>
              <a:t>Tikslas ir aiškinamosios pastabos</a:t>
            </a:r>
          </a:p>
          <a:p>
            <a:pPr lvl="1"/>
            <a:r>
              <a:rPr lang="lt-LT" sz="1200" dirty="0">
                <a:latin typeface="Times New Roman" panose="02020603050405020304" pitchFamily="18" charset="0"/>
                <a:cs typeface="Times New Roman" panose="02020603050405020304" pitchFamily="18" charset="0"/>
              </a:rPr>
              <a:t>Įrodymai ir įrodymų pavyzdžiai</a:t>
            </a:r>
          </a:p>
          <a:p>
            <a:pPr lvl="1"/>
            <a:r>
              <a:rPr lang="lt-LT" sz="1200" dirty="0">
                <a:latin typeface="Times New Roman" panose="02020603050405020304" pitchFamily="18" charset="0"/>
                <a:cs typeface="Times New Roman" panose="02020603050405020304" pitchFamily="18" charset="0"/>
              </a:rPr>
              <a:t>Papildoma medžiaga ir standartai</a:t>
            </a:r>
          </a:p>
          <a:p>
            <a:pPr lvl="1"/>
            <a:r>
              <a:rPr lang="lt-LT" sz="1200" dirty="0">
                <a:latin typeface="Times New Roman" panose="02020603050405020304" pitchFamily="18" charset="0"/>
                <a:cs typeface="Times New Roman" panose="02020603050405020304" pitchFamily="18" charset="0"/>
              </a:rPr>
              <a:t>Priežiūros aspektai</a:t>
            </a:r>
          </a:p>
          <a:p>
            <a:pPr marL="285750" indent="-285750">
              <a:buFont typeface="Arial" panose="020B0604020202020204" pitchFamily="34" charset="0"/>
              <a:buChar char="•"/>
            </a:pPr>
            <a:r>
              <a:rPr lang="lt-LT" sz="1200" dirty="0">
                <a:latin typeface="Times New Roman" panose="02020603050405020304" pitchFamily="18" charset="0"/>
                <a:cs typeface="Times New Roman" panose="02020603050405020304" pitchFamily="18" charset="0"/>
              </a:rPr>
              <a:t>Priedai - papildoma informacija:</a:t>
            </a:r>
          </a:p>
          <a:p>
            <a:pPr lvl="1"/>
            <a:r>
              <a:rPr lang="lt-LT" sz="1200" dirty="0">
                <a:latin typeface="Times New Roman" panose="02020603050405020304" pitchFamily="18" charset="0"/>
                <a:cs typeface="Times New Roman" panose="02020603050405020304" pitchFamily="18" charset="0"/>
              </a:rPr>
              <a:t>1 priedas. Atitikties lentelės (tarp senojo ir naujojo BSB)</a:t>
            </a:r>
          </a:p>
          <a:p>
            <a:pPr lvl="1"/>
            <a:r>
              <a:rPr lang="lt-LT" sz="1200" dirty="0">
                <a:latin typeface="Times New Roman" panose="02020603050405020304" pitchFamily="18" charset="0"/>
                <a:cs typeface="Times New Roman" panose="02020603050405020304" pitchFamily="18" charset="0"/>
              </a:rPr>
              <a:t>2 priedas. Produktų ar paslaugų leidimų, pripažinimo dokumentų ar sertifikatų, išduotų pagal Sąjungos teisę, priėmimas</a:t>
            </a:r>
          </a:p>
          <a:p>
            <a:pPr lvl="1"/>
            <a:r>
              <a:rPr lang="lt-LT" sz="1200" dirty="0">
                <a:latin typeface="Times New Roman" panose="02020603050405020304" pitchFamily="18" charset="0"/>
                <a:cs typeface="Times New Roman" panose="02020603050405020304" pitchFamily="18" charset="0"/>
              </a:rPr>
              <a:t>3 priedas – Operacijos privažiuojamuosiuose keliuose, sutartys ir partnerystės</a:t>
            </a:r>
          </a:p>
          <a:p>
            <a:pPr lvl="1"/>
            <a:r>
              <a:rPr lang="lt-LT" sz="1200" dirty="0">
                <a:latin typeface="Times New Roman" panose="02020603050405020304" pitchFamily="18" charset="0"/>
                <a:cs typeface="Times New Roman" panose="02020603050405020304" pitchFamily="18" charset="0"/>
              </a:rPr>
              <a:t>4 priedas – Saugos kultūra</a:t>
            </a:r>
          </a:p>
          <a:p>
            <a:pPr lvl="1"/>
            <a:r>
              <a:rPr lang="lt-LT" sz="1200" dirty="0">
                <a:latin typeface="Times New Roman" panose="02020603050405020304" pitchFamily="18" charset="0"/>
                <a:cs typeface="Times New Roman" panose="02020603050405020304" pitchFamily="18" charset="0"/>
              </a:rPr>
              <a:t>5 priedas – Žmogiškieji ir organizaciniai veiksniai</a:t>
            </a:r>
          </a:p>
          <a:p>
            <a:pPr lvl="1"/>
            <a:r>
              <a:rPr lang="lt-LT" sz="1200" dirty="0">
                <a:latin typeface="Times New Roman" panose="02020603050405020304" pitchFamily="18" charset="0"/>
                <a:cs typeface="Times New Roman" panose="02020603050405020304" pitchFamily="18" charset="0"/>
              </a:rPr>
              <a:t>6 priedas – Apibrėžtys</a:t>
            </a:r>
            <a:endParaRPr lang="en-US" sz="1200" dirty="0">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6A65B6D4-D49F-41CE-94F5-9AF397D9EC5D}"/>
              </a:ext>
            </a:extLst>
          </p:cNvPr>
          <p:cNvGraphicFramePr>
            <a:graphicFrameLocks noChangeAspect="1"/>
          </p:cNvGraphicFramePr>
          <p:nvPr>
            <p:extLst>
              <p:ext uri="{D42A27DB-BD31-4B8C-83A1-F6EECF244321}">
                <p14:modId xmlns:p14="http://schemas.microsoft.com/office/powerpoint/2010/main" val="4183317641"/>
              </p:ext>
            </p:extLst>
          </p:nvPr>
        </p:nvGraphicFramePr>
        <p:xfrm>
          <a:off x="509270" y="1309688"/>
          <a:ext cx="1844899" cy="2610802"/>
        </p:xfrm>
        <a:graphic>
          <a:graphicData uri="http://schemas.openxmlformats.org/presentationml/2006/ole">
            <mc:AlternateContent xmlns:mc="http://schemas.openxmlformats.org/markup-compatibility/2006">
              <mc:Choice xmlns:v="urn:schemas-microsoft-com:vml" Requires="v">
                <p:oleObj spid="_x0000_s2053" name="Acrobat Document" r:id="rId3" imgW="5667128" imgH="8019958" progId="AcroExch.Document.DC">
                  <p:embed/>
                </p:oleObj>
              </mc:Choice>
              <mc:Fallback>
                <p:oleObj name="Acrobat Document" r:id="rId3" imgW="5667128" imgH="8019958" progId="AcroExch.Document.DC">
                  <p:embed/>
                  <p:pic>
                    <p:nvPicPr>
                      <p:cNvPr id="6" name="Object 5">
                        <a:extLst>
                          <a:ext uri="{FF2B5EF4-FFF2-40B4-BE49-F238E27FC236}">
                            <a16:creationId xmlns:a16="http://schemas.microsoft.com/office/drawing/2014/main" id="{6A65B6D4-D49F-41CE-94F5-9AF397D9EC5D}"/>
                          </a:ext>
                        </a:extLst>
                      </p:cNvPr>
                      <p:cNvPicPr/>
                      <p:nvPr/>
                    </p:nvPicPr>
                    <p:blipFill>
                      <a:blip r:embed="rId4"/>
                      <a:stretch>
                        <a:fillRect/>
                      </a:stretch>
                    </p:blipFill>
                    <p:spPr>
                      <a:xfrm>
                        <a:off x="509270" y="1309688"/>
                        <a:ext cx="1844899" cy="2610802"/>
                      </a:xfrm>
                      <a:prstGeom prst="rect">
                        <a:avLst/>
                      </a:prstGeom>
                    </p:spPr>
                  </p:pic>
                </p:oleObj>
              </mc:Fallback>
            </mc:AlternateContent>
          </a:graphicData>
        </a:graphic>
      </p:graphicFrame>
    </p:spTree>
    <p:extLst>
      <p:ext uri="{BB962C8B-B14F-4D97-AF65-F5344CB8AC3E}">
        <p14:creationId xmlns:p14="http://schemas.microsoft.com/office/powerpoint/2010/main" val="169640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7163" y="2764165"/>
            <a:ext cx="735408" cy="1043306"/>
          </a:xfrm>
          <a:prstGeom prst="rect">
            <a:avLst/>
          </a:prstGeom>
          <a:ln>
            <a:noFill/>
          </a:ln>
          <a:effectLst>
            <a:outerShdw blurRad="292100" dist="139700" dir="2700000" algn="tl" rotWithShape="0">
              <a:srgbClr val="333333">
                <a:alpha val="65000"/>
              </a:srgbClr>
            </a:outerShdw>
          </a:effectLst>
        </p:spPr>
      </p:pic>
      <p:pic>
        <p:nvPicPr>
          <p:cNvPr id="34" name="Picture 3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77814" y="2791848"/>
            <a:ext cx="739315" cy="1046159"/>
          </a:xfrm>
          <a:prstGeom prst="rect">
            <a:avLst/>
          </a:prstGeom>
          <a:ln>
            <a:noFill/>
          </a:ln>
          <a:effectLst>
            <a:outerShdw blurRad="292100" dist="139700" dir="2700000" algn="tl" rotWithShape="0">
              <a:srgbClr val="333333">
                <a:alpha val="65000"/>
              </a:srgbClr>
            </a:outerShdw>
          </a:effectLst>
        </p:spPr>
      </p:pic>
      <p:sp>
        <p:nvSpPr>
          <p:cNvPr id="38" name="TextBox 37"/>
          <p:cNvSpPr txBox="1"/>
          <p:nvPr/>
        </p:nvSpPr>
        <p:spPr>
          <a:xfrm>
            <a:off x="2034688" y="1469275"/>
            <a:ext cx="349283" cy="594656"/>
          </a:xfrm>
          <a:prstGeom prst="rect">
            <a:avLst/>
          </a:prstGeom>
          <a:noFill/>
        </p:spPr>
        <p:txBody>
          <a:bodyPr wrap="square" rtlCol="0">
            <a:spAutoFit/>
          </a:bodyPr>
          <a:lstStyle/>
          <a:p>
            <a:r>
              <a:rPr lang="pl-PL" sz="3300" b="1" dirty="0">
                <a:ln>
                  <a:solidFill>
                    <a:schemeClr val="bg1"/>
                  </a:solidFill>
                </a:ln>
                <a:solidFill>
                  <a:schemeClr val="accent1"/>
                </a:solidFill>
              </a:rPr>
              <a:t>+</a:t>
            </a:r>
            <a:endParaRPr lang="en-US" sz="3300" b="1" dirty="0">
              <a:ln>
                <a:solidFill>
                  <a:schemeClr val="bg1"/>
                </a:solidFill>
              </a:ln>
              <a:solidFill>
                <a:schemeClr val="accent1"/>
              </a:solidFill>
            </a:endParaRPr>
          </a:p>
        </p:txBody>
      </p:sp>
      <p:sp>
        <p:nvSpPr>
          <p:cNvPr id="47" name="TextBox 46"/>
          <p:cNvSpPr txBox="1"/>
          <p:nvPr/>
        </p:nvSpPr>
        <p:spPr>
          <a:xfrm>
            <a:off x="669148" y="530209"/>
            <a:ext cx="1525412" cy="646331"/>
          </a:xfrm>
          <a:prstGeom prst="rect">
            <a:avLst/>
          </a:prstGeom>
          <a:noFill/>
        </p:spPr>
        <p:txBody>
          <a:bodyPr wrap="square" rtlCol="0">
            <a:spAutoFit/>
          </a:bodyPr>
          <a:lstStyle/>
          <a:p>
            <a:pPr algn="ctr"/>
            <a:r>
              <a:rPr lang="lt-LT" sz="1200" b="1" dirty="0">
                <a:latin typeface="Times New Roman" panose="02020603050405020304" pitchFamily="18" charset="0"/>
                <a:cs typeface="Times New Roman" panose="02020603050405020304" pitchFamily="18" charset="0"/>
              </a:rPr>
              <a:t>Reglamentas</a:t>
            </a:r>
            <a:r>
              <a:rPr lang="en-US" sz="1200" b="1" dirty="0">
                <a:latin typeface="Times New Roman" panose="02020603050405020304" pitchFamily="18" charset="0"/>
                <a:cs typeface="Times New Roman" panose="02020603050405020304" pitchFamily="18" charset="0"/>
              </a:rPr>
              <a:t> 2018/763 </a:t>
            </a:r>
            <a:br>
              <a:rPr lang="en-US" sz="1200" b="1"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a:t>
            </a:r>
            <a:r>
              <a:rPr lang="lt-LT" sz="1200" dirty="0">
                <a:latin typeface="Times New Roman" panose="02020603050405020304" pitchFamily="18" charset="0"/>
                <a:cs typeface="Times New Roman" panose="02020603050405020304" pitchFamily="18" charset="0"/>
              </a:rPr>
              <a:t>Praktinės taisyklės</a:t>
            </a:r>
            <a:r>
              <a:rPr lang="en-US" sz="1200" dirty="0">
                <a:latin typeface="Times New Roman" panose="02020603050405020304" pitchFamily="18" charset="0"/>
                <a:cs typeface="Times New Roman" panose="02020603050405020304" pitchFamily="18" charset="0"/>
              </a:rPr>
              <a:t>)</a:t>
            </a:r>
          </a:p>
        </p:txBody>
      </p:sp>
      <p:sp>
        <p:nvSpPr>
          <p:cNvPr id="51" name="TextBox 50"/>
          <p:cNvSpPr txBox="1"/>
          <p:nvPr/>
        </p:nvSpPr>
        <p:spPr>
          <a:xfrm>
            <a:off x="2326811" y="538373"/>
            <a:ext cx="1491920" cy="646331"/>
          </a:xfrm>
          <a:prstGeom prst="rect">
            <a:avLst/>
          </a:prstGeom>
          <a:noFill/>
        </p:spPr>
        <p:txBody>
          <a:bodyPr wrap="square" rtlCol="0">
            <a:spAutoFit/>
          </a:bodyPr>
          <a:lstStyle/>
          <a:p>
            <a:pPr algn="ctr"/>
            <a:r>
              <a:rPr lang="en-US" sz="1200" b="1" dirty="0">
                <a:latin typeface="Times New Roman" panose="02020603050405020304" pitchFamily="18" charset="0"/>
                <a:cs typeface="Times New Roman" panose="02020603050405020304" pitchFamily="18" charset="0"/>
              </a:rPr>
              <a:t>Reg</a:t>
            </a:r>
            <a:r>
              <a:rPr lang="lt-LT" sz="1200" b="1" dirty="0">
                <a:latin typeface="Times New Roman" panose="02020603050405020304" pitchFamily="18" charset="0"/>
                <a:cs typeface="Times New Roman" panose="02020603050405020304" pitchFamily="18" charset="0"/>
              </a:rPr>
              <a:t>lamentas</a:t>
            </a:r>
            <a:r>
              <a:rPr lang="en-US" sz="1200" b="1" dirty="0">
                <a:latin typeface="Times New Roman" panose="02020603050405020304" pitchFamily="18" charset="0"/>
                <a:cs typeface="Times New Roman" panose="02020603050405020304" pitchFamily="18" charset="0"/>
              </a:rPr>
              <a:t> 2018/762 </a:t>
            </a:r>
            <a:br>
              <a:rPr lang="en-US" sz="1200" b="1"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a:t>
            </a:r>
            <a:r>
              <a:rPr lang="lt-LT" sz="1200" dirty="0">
                <a:latin typeface="Times New Roman" panose="02020603050405020304" pitchFamily="18" charset="0"/>
                <a:cs typeface="Times New Roman" panose="02020603050405020304" pitchFamily="18" charset="0"/>
              </a:rPr>
              <a:t>SVS reikalavimai</a:t>
            </a:r>
            <a:r>
              <a:rPr lang="en-US" sz="1200" dirty="0">
                <a:solidFill>
                  <a:srgbClr val="595959"/>
                </a:solidFill>
                <a:latin typeface="Times New Roman" panose="02020603050405020304" pitchFamily="18" charset="0"/>
                <a:cs typeface="Times New Roman" panose="02020603050405020304" pitchFamily="18" charset="0"/>
              </a:rPr>
              <a:t>)</a:t>
            </a:r>
          </a:p>
        </p:txBody>
      </p:sp>
      <p:sp>
        <p:nvSpPr>
          <p:cNvPr id="52" name="TextBox 51"/>
          <p:cNvSpPr txBox="1"/>
          <p:nvPr/>
        </p:nvSpPr>
        <p:spPr>
          <a:xfrm>
            <a:off x="5799087" y="507350"/>
            <a:ext cx="1764307" cy="646331"/>
          </a:xfrm>
          <a:prstGeom prst="rect">
            <a:avLst/>
          </a:prstGeom>
          <a:noFill/>
        </p:spPr>
        <p:txBody>
          <a:bodyPr wrap="square" rtlCol="0">
            <a:spAutoFit/>
          </a:bodyPr>
          <a:lstStyle/>
          <a:p>
            <a:pPr algn="ctr"/>
            <a:r>
              <a:rPr lang="en-US" sz="1200" b="1" dirty="0">
                <a:latin typeface="Times New Roman" panose="02020603050405020304" pitchFamily="18" charset="0"/>
                <a:cs typeface="Times New Roman" panose="02020603050405020304" pitchFamily="18" charset="0"/>
              </a:rPr>
              <a:t>R</a:t>
            </a:r>
            <a:r>
              <a:rPr lang="lt-LT" sz="1200" b="1" dirty="0" err="1">
                <a:latin typeface="Times New Roman" panose="02020603050405020304" pitchFamily="18" charset="0"/>
                <a:cs typeface="Times New Roman" panose="02020603050405020304" pitchFamily="18" charset="0"/>
              </a:rPr>
              <a:t>eglamentas</a:t>
            </a:r>
            <a:r>
              <a:rPr lang="en-US" sz="1200" b="1" dirty="0">
                <a:latin typeface="Times New Roman" panose="02020603050405020304" pitchFamily="18" charset="0"/>
                <a:cs typeface="Times New Roman" panose="02020603050405020304" pitchFamily="18" charset="0"/>
              </a:rPr>
              <a:t> 2015/995</a:t>
            </a:r>
          </a:p>
          <a:p>
            <a:pPr algn="ctr"/>
            <a:r>
              <a:rPr lang="en-US" sz="1200" b="1" dirty="0">
                <a:latin typeface="Times New Roman" panose="02020603050405020304" pitchFamily="18" charset="0"/>
                <a:cs typeface="Times New Roman" panose="02020603050405020304" pitchFamily="18" charset="0"/>
              </a:rPr>
              <a:t>Re</a:t>
            </a:r>
            <a:r>
              <a:rPr lang="lt-LT" sz="1200" b="1" dirty="0" err="1">
                <a:latin typeface="Times New Roman" panose="02020603050405020304" pitchFamily="18" charset="0"/>
                <a:cs typeface="Times New Roman" panose="02020603050405020304" pitchFamily="18" charset="0"/>
              </a:rPr>
              <a:t>glamentas</a:t>
            </a:r>
            <a:r>
              <a:rPr lang="en-US" sz="1200" b="1" dirty="0">
                <a:latin typeface="Times New Roman" panose="02020603050405020304" pitchFamily="18" charset="0"/>
                <a:cs typeface="Times New Roman" panose="02020603050405020304" pitchFamily="18" charset="0"/>
              </a:rPr>
              <a:t> 2019/773  </a:t>
            </a:r>
            <a:br>
              <a:rPr lang="en-US" sz="1200" b="1"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(TS</a:t>
            </a:r>
            <a:r>
              <a:rPr lang="lt-LT" sz="1200" dirty="0">
                <a:latin typeface="Times New Roman" panose="02020603050405020304" pitchFamily="18" charset="0"/>
                <a:cs typeface="Times New Roman" panose="02020603050405020304" pitchFamily="18" charset="0"/>
              </a:rPr>
              <a:t>S </a:t>
            </a:r>
            <a:r>
              <a:rPr lang="en-US" sz="1200" dirty="0">
                <a:latin typeface="Times New Roman" panose="02020603050405020304" pitchFamily="18" charset="0"/>
                <a:cs typeface="Times New Roman" panose="02020603050405020304" pitchFamily="18" charset="0"/>
              </a:rPr>
              <a:t> </a:t>
            </a:r>
            <a:r>
              <a:rPr lang="lt-LT" sz="1200" dirty="0">
                <a:latin typeface="Times New Roman" panose="02020603050405020304" pitchFamily="18" charset="0"/>
                <a:cs typeface="Times New Roman" panose="02020603050405020304" pitchFamily="18" charset="0"/>
              </a:rPr>
              <a:t>OPE)</a:t>
            </a:r>
            <a:endParaRPr lang="en-US" sz="1200" dirty="0">
              <a:latin typeface="Times New Roman" panose="02020603050405020304" pitchFamily="18" charset="0"/>
              <a:cs typeface="Times New Roman" panose="02020603050405020304" pitchFamily="18" charset="0"/>
            </a:endParaRPr>
          </a:p>
        </p:txBody>
      </p:sp>
      <p:sp>
        <p:nvSpPr>
          <p:cNvPr id="53" name="TextBox 52"/>
          <p:cNvSpPr txBox="1"/>
          <p:nvPr/>
        </p:nvSpPr>
        <p:spPr>
          <a:xfrm>
            <a:off x="3951815" y="528576"/>
            <a:ext cx="1491920" cy="646331"/>
          </a:xfrm>
          <a:prstGeom prst="rect">
            <a:avLst/>
          </a:prstGeom>
          <a:noFill/>
        </p:spPr>
        <p:txBody>
          <a:bodyPr wrap="square" rtlCol="0">
            <a:spAutoFit/>
          </a:bodyPr>
          <a:lstStyle/>
          <a:p>
            <a:pPr algn="ctr"/>
            <a:r>
              <a:rPr lang="en-US" sz="1200" b="1" dirty="0">
                <a:latin typeface="Times New Roman" panose="02020603050405020304" pitchFamily="18" charset="0"/>
                <a:cs typeface="Times New Roman" panose="02020603050405020304" pitchFamily="18" charset="0"/>
              </a:rPr>
              <a:t>Re</a:t>
            </a:r>
            <a:r>
              <a:rPr lang="lt-LT" sz="1200" b="1" dirty="0" err="1">
                <a:latin typeface="Times New Roman" panose="02020603050405020304" pitchFamily="18" charset="0"/>
                <a:cs typeface="Times New Roman" panose="02020603050405020304" pitchFamily="18" charset="0"/>
              </a:rPr>
              <a:t>glamentas</a:t>
            </a:r>
            <a:r>
              <a:rPr lang="en-US" sz="1200" b="1" dirty="0">
                <a:latin typeface="Times New Roman" panose="02020603050405020304" pitchFamily="18" charset="0"/>
                <a:cs typeface="Times New Roman" panose="02020603050405020304" pitchFamily="18" charset="0"/>
              </a:rPr>
              <a:t> 2019/779 </a:t>
            </a:r>
            <a:br>
              <a:rPr lang="en-US" sz="1200" b="1"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(ECM </a:t>
            </a:r>
            <a:r>
              <a:rPr lang="lt-LT" sz="1200" dirty="0">
                <a:latin typeface="Times New Roman" panose="02020603050405020304" pitchFamily="18" charset="0"/>
                <a:cs typeface="Times New Roman" panose="02020603050405020304" pitchFamily="18" charset="0"/>
              </a:rPr>
              <a:t>reikalavimai</a:t>
            </a:r>
            <a:r>
              <a:rPr lang="en-US" sz="1200" dirty="0">
                <a:latin typeface="Times New Roman" panose="02020603050405020304" pitchFamily="18" charset="0"/>
                <a:cs typeface="Times New Roman" panose="02020603050405020304" pitchFamily="18" charset="0"/>
              </a:rPr>
              <a:t>)</a:t>
            </a:r>
          </a:p>
        </p:txBody>
      </p:sp>
      <p:pic>
        <p:nvPicPr>
          <p:cNvPr id="32" name="Picture 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52875" y="2829779"/>
            <a:ext cx="734856" cy="1038743"/>
          </a:xfrm>
          <a:prstGeom prst="rect">
            <a:avLst/>
          </a:prstGeom>
          <a:ln>
            <a:noFill/>
          </a:ln>
          <a:effectLst>
            <a:outerShdw blurRad="292100" dist="139700" dir="2700000" algn="tl" rotWithShape="0">
              <a:srgbClr val="333333">
                <a:alpha val="65000"/>
              </a:srgbClr>
            </a:outerShdw>
          </a:effectLst>
        </p:spPr>
      </p:pic>
      <p:sp>
        <p:nvSpPr>
          <p:cNvPr id="54" name="TextBox 53"/>
          <p:cNvSpPr txBox="1"/>
          <p:nvPr/>
        </p:nvSpPr>
        <p:spPr>
          <a:xfrm>
            <a:off x="809897" y="4184751"/>
            <a:ext cx="6704809" cy="646331"/>
          </a:xfrm>
          <a:prstGeom prst="rect">
            <a:avLst/>
          </a:prstGeom>
          <a:noFill/>
        </p:spPr>
        <p:txBody>
          <a:bodyPr wrap="square" rtlCol="0">
            <a:spAutoFit/>
          </a:bodyPr>
          <a:lstStyle/>
          <a:p>
            <a:pPr marL="214313" indent="-214313" algn="just">
              <a:buFont typeface="Arial" panose="020B0604020202020204" pitchFamily="34" charset="0"/>
              <a:buChar char="•"/>
            </a:pPr>
            <a:r>
              <a:rPr lang="lt-LT" sz="1200" dirty="0">
                <a:solidFill>
                  <a:srgbClr val="595959"/>
                </a:solidFill>
                <a:latin typeface="Times New Roman" panose="02020603050405020304" pitchFamily="18" charset="0"/>
                <a:cs typeface="Times New Roman" panose="02020603050405020304" pitchFamily="18" charset="0"/>
              </a:rPr>
              <a:t>Saugos sertifikavimo procesas reglamentuojamas </a:t>
            </a:r>
            <a:r>
              <a:rPr lang="en-US" sz="1200" b="1" dirty="0">
                <a:solidFill>
                  <a:srgbClr val="595959"/>
                </a:solidFill>
                <a:latin typeface="Times New Roman" panose="02020603050405020304" pitchFamily="18" charset="0"/>
                <a:cs typeface="Times New Roman" panose="02020603050405020304" pitchFamily="18" charset="0"/>
              </a:rPr>
              <a:t>ES </a:t>
            </a:r>
            <a:r>
              <a:rPr lang="lt-LT" sz="1200" b="1" dirty="0">
                <a:solidFill>
                  <a:srgbClr val="595959"/>
                </a:solidFill>
                <a:latin typeface="Times New Roman" panose="02020603050405020304" pitchFamily="18" charset="0"/>
                <a:cs typeface="Times New Roman" panose="02020603050405020304" pitchFamily="18" charset="0"/>
              </a:rPr>
              <a:t>lygiu </a:t>
            </a:r>
            <a:r>
              <a:rPr lang="lt-LT" sz="1200" dirty="0">
                <a:solidFill>
                  <a:srgbClr val="595959"/>
                </a:solidFill>
                <a:latin typeface="Times New Roman" panose="02020603050405020304" pitchFamily="18" charset="0"/>
                <a:cs typeface="Times New Roman" panose="02020603050405020304" pitchFamily="18" charset="0"/>
              </a:rPr>
              <a:t>(reikalavimai + procedūriniai aspektai</a:t>
            </a:r>
            <a:r>
              <a:rPr lang="en-US" sz="1200" dirty="0">
                <a:solidFill>
                  <a:srgbClr val="595959"/>
                </a:solidFill>
                <a:latin typeface="Times New Roman" panose="02020603050405020304" pitchFamily="18" charset="0"/>
                <a:cs typeface="Times New Roman" panose="02020603050405020304" pitchFamily="18" charset="0"/>
              </a:rPr>
              <a:t>)</a:t>
            </a:r>
          </a:p>
          <a:p>
            <a:pPr marL="214313" indent="-214313" algn="just">
              <a:buFont typeface="Arial" panose="020B0604020202020204" pitchFamily="34" charset="0"/>
              <a:buChar char="•"/>
            </a:pPr>
            <a:r>
              <a:rPr lang="lt-LT" sz="1200" dirty="0">
                <a:solidFill>
                  <a:srgbClr val="595959"/>
                </a:solidFill>
                <a:latin typeface="Times New Roman" panose="02020603050405020304" pitchFamily="18" charset="0"/>
                <a:cs typeface="Times New Roman" panose="02020603050405020304" pitchFamily="18" charset="0"/>
              </a:rPr>
              <a:t>ES reglamentai yra </a:t>
            </a:r>
            <a:r>
              <a:rPr lang="lt-LT" sz="1200" b="1" dirty="0">
                <a:solidFill>
                  <a:srgbClr val="595959"/>
                </a:solidFill>
                <a:latin typeface="Times New Roman" panose="02020603050405020304" pitchFamily="18" charset="0"/>
                <a:cs typeface="Times New Roman" panose="02020603050405020304" pitchFamily="18" charset="0"/>
              </a:rPr>
              <a:t>tiesiogiai taikomi </a:t>
            </a:r>
            <a:r>
              <a:rPr lang="lt-LT" sz="1200" dirty="0">
                <a:solidFill>
                  <a:srgbClr val="595959"/>
                </a:solidFill>
                <a:latin typeface="Times New Roman" panose="02020603050405020304" pitchFamily="18" charset="0"/>
                <a:cs typeface="Times New Roman" panose="02020603050405020304" pitchFamily="18" charset="0"/>
              </a:rPr>
              <a:t>visose valstybėse narėse (suderinimas)</a:t>
            </a:r>
          </a:p>
          <a:p>
            <a:pPr marL="214313" indent="-214313" algn="just">
              <a:buFont typeface="Arial" panose="020B0604020202020204" pitchFamily="34" charset="0"/>
              <a:buChar char="•"/>
            </a:pPr>
            <a:r>
              <a:rPr lang="lt-LT" sz="1200" dirty="0">
                <a:solidFill>
                  <a:srgbClr val="595959"/>
                </a:solidFill>
                <a:latin typeface="Times New Roman" panose="02020603050405020304" pitchFamily="18" charset="0"/>
                <a:cs typeface="Times New Roman" panose="02020603050405020304" pitchFamily="18" charset="0"/>
              </a:rPr>
              <a:t>Nacionalinės nuostatos (jei prieštaringos) šiam konkrečiam procesui </a:t>
            </a:r>
            <a:r>
              <a:rPr lang="lt-LT" sz="1200" b="1" dirty="0">
                <a:solidFill>
                  <a:srgbClr val="595959"/>
                </a:solidFill>
                <a:latin typeface="Times New Roman" panose="02020603050405020304" pitchFamily="18" charset="0"/>
                <a:cs typeface="Times New Roman" panose="02020603050405020304" pitchFamily="18" charset="0"/>
              </a:rPr>
              <a:t>netaikomos</a:t>
            </a:r>
            <a:endParaRPr lang="en-US" sz="1200" b="1" dirty="0">
              <a:solidFill>
                <a:srgbClr val="595959"/>
              </a:solidFill>
              <a:latin typeface="Times New Roman" panose="02020603050405020304" pitchFamily="18" charset="0"/>
              <a:cs typeface="Times New Roman" panose="02020603050405020304" pitchFamily="18" charset="0"/>
            </a:endParaRPr>
          </a:p>
        </p:txBody>
      </p:sp>
      <p:sp>
        <p:nvSpPr>
          <p:cNvPr id="56" name="TextBox 55"/>
          <p:cNvSpPr txBox="1"/>
          <p:nvPr/>
        </p:nvSpPr>
        <p:spPr>
          <a:xfrm>
            <a:off x="2071940" y="2921322"/>
            <a:ext cx="371261" cy="600164"/>
          </a:xfrm>
          <a:prstGeom prst="rect">
            <a:avLst/>
          </a:prstGeom>
          <a:noFill/>
        </p:spPr>
        <p:txBody>
          <a:bodyPr wrap="square" rtlCol="0">
            <a:spAutoFit/>
          </a:bodyPr>
          <a:lstStyle/>
          <a:p>
            <a:r>
              <a:rPr lang="pl-PL" sz="3300" b="1" dirty="0">
                <a:solidFill>
                  <a:schemeClr val="accent1"/>
                </a:solidFill>
              </a:rPr>
              <a:t>+</a:t>
            </a:r>
            <a:endParaRPr lang="en-US" sz="3300" b="1" dirty="0">
              <a:solidFill>
                <a:schemeClr val="accent1"/>
              </a:solidFill>
            </a:endParaRPr>
          </a:p>
        </p:txBody>
      </p:sp>
      <p:sp>
        <p:nvSpPr>
          <p:cNvPr id="57" name="TextBox 56"/>
          <p:cNvSpPr txBox="1"/>
          <p:nvPr/>
        </p:nvSpPr>
        <p:spPr>
          <a:xfrm>
            <a:off x="3587449" y="1462744"/>
            <a:ext cx="371261" cy="600164"/>
          </a:xfrm>
          <a:prstGeom prst="rect">
            <a:avLst/>
          </a:prstGeom>
          <a:noFill/>
        </p:spPr>
        <p:txBody>
          <a:bodyPr wrap="square" rtlCol="0">
            <a:spAutoFit/>
          </a:bodyPr>
          <a:lstStyle/>
          <a:p>
            <a:r>
              <a:rPr lang="pl-PL" sz="3300" b="1" dirty="0">
                <a:solidFill>
                  <a:schemeClr val="accent1"/>
                </a:solidFill>
              </a:rPr>
              <a:t>+</a:t>
            </a:r>
            <a:endParaRPr lang="en-US" sz="3300" b="1" dirty="0">
              <a:solidFill>
                <a:schemeClr val="accent1"/>
              </a:solidFill>
            </a:endParaRPr>
          </a:p>
        </p:txBody>
      </p:sp>
      <p:sp>
        <p:nvSpPr>
          <p:cNvPr id="58" name="TextBox 57"/>
          <p:cNvSpPr txBox="1"/>
          <p:nvPr/>
        </p:nvSpPr>
        <p:spPr>
          <a:xfrm>
            <a:off x="5457771" y="1413845"/>
            <a:ext cx="371261" cy="600164"/>
          </a:xfrm>
          <a:prstGeom prst="rect">
            <a:avLst/>
          </a:prstGeom>
          <a:noFill/>
        </p:spPr>
        <p:txBody>
          <a:bodyPr wrap="square" rtlCol="0">
            <a:spAutoFit/>
          </a:bodyPr>
          <a:lstStyle/>
          <a:p>
            <a:r>
              <a:rPr lang="pl-PL" sz="3300" b="1" dirty="0">
                <a:solidFill>
                  <a:schemeClr val="accent1"/>
                </a:solidFill>
              </a:rPr>
              <a:t>+</a:t>
            </a:r>
            <a:endParaRPr lang="en-US" sz="3300" b="1" dirty="0">
              <a:solidFill>
                <a:schemeClr val="accent1"/>
              </a:solidFill>
            </a:endParaRPr>
          </a:p>
        </p:txBody>
      </p:sp>
      <p:sp>
        <p:nvSpPr>
          <p:cNvPr id="59" name="TextBox 58"/>
          <p:cNvSpPr txBox="1"/>
          <p:nvPr/>
        </p:nvSpPr>
        <p:spPr>
          <a:xfrm>
            <a:off x="3626638" y="2931672"/>
            <a:ext cx="371261" cy="600164"/>
          </a:xfrm>
          <a:prstGeom prst="rect">
            <a:avLst/>
          </a:prstGeom>
          <a:noFill/>
        </p:spPr>
        <p:txBody>
          <a:bodyPr wrap="square" rtlCol="0">
            <a:spAutoFit/>
          </a:bodyPr>
          <a:lstStyle/>
          <a:p>
            <a:r>
              <a:rPr lang="pl-PL" sz="3300" b="1" dirty="0">
                <a:solidFill>
                  <a:schemeClr val="accent1"/>
                </a:solidFill>
              </a:rPr>
              <a:t>+</a:t>
            </a:r>
            <a:endParaRPr lang="en-US" sz="3300" b="1" dirty="0">
              <a:solidFill>
                <a:schemeClr val="accent1"/>
              </a:solidFill>
            </a:endParaRPr>
          </a:p>
        </p:txBody>
      </p:sp>
      <p:sp>
        <p:nvSpPr>
          <p:cNvPr id="60" name="TextBox 59"/>
          <p:cNvSpPr txBox="1"/>
          <p:nvPr/>
        </p:nvSpPr>
        <p:spPr>
          <a:xfrm>
            <a:off x="4228451" y="2640968"/>
            <a:ext cx="3550480" cy="830997"/>
          </a:xfrm>
          <a:prstGeom prst="rect">
            <a:avLst/>
          </a:prstGeom>
          <a:noFill/>
        </p:spPr>
        <p:txBody>
          <a:bodyPr wrap="square" rtlCol="0">
            <a:spAutoFit/>
          </a:bodyPr>
          <a:lstStyle/>
          <a:p>
            <a:r>
              <a:rPr lang="en-US" sz="1200" b="1" dirty="0">
                <a:solidFill>
                  <a:srgbClr val="595959"/>
                </a:solidFill>
                <a:latin typeface="Times New Roman" panose="02020603050405020304" pitchFamily="18" charset="0"/>
                <a:cs typeface="Times New Roman" panose="02020603050405020304" pitchFamily="18" charset="0"/>
              </a:rPr>
              <a:t>NSA </a:t>
            </a:r>
            <a:r>
              <a:rPr lang="lt-LT" sz="1200" b="1" dirty="0">
                <a:solidFill>
                  <a:srgbClr val="595959"/>
                </a:solidFill>
                <a:latin typeface="Times New Roman" panose="02020603050405020304" pitchFamily="18" charset="0"/>
                <a:cs typeface="Times New Roman" panose="02020603050405020304" pitchFamily="18" charset="0"/>
              </a:rPr>
              <a:t>išleidžiami</a:t>
            </a:r>
            <a:r>
              <a:rPr lang="en-US" sz="1200" b="1" dirty="0">
                <a:solidFill>
                  <a:srgbClr val="595959"/>
                </a:solidFill>
                <a:latin typeface="Times New Roman" panose="02020603050405020304" pitchFamily="18" charset="0"/>
                <a:cs typeface="Times New Roman" panose="02020603050405020304" pitchFamily="18" charset="0"/>
              </a:rPr>
              <a:t> </a:t>
            </a:r>
            <a:r>
              <a:rPr lang="lt-LT" sz="1200" b="1" dirty="0">
                <a:solidFill>
                  <a:srgbClr val="595959"/>
                </a:solidFill>
                <a:latin typeface="Times New Roman" panose="02020603050405020304" pitchFamily="18" charset="0"/>
                <a:cs typeface="Times New Roman" panose="02020603050405020304" pitchFamily="18" charset="0"/>
              </a:rPr>
              <a:t>vadovai</a:t>
            </a:r>
          </a:p>
          <a:p>
            <a:endParaRPr lang="en-US" sz="1200" b="1" dirty="0">
              <a:solidFill>
                <a:srgbClr val="595959"/>
              </a:solidFill>
              <a:latin typeface="Times New Roman" panose="02020603050405020304" pitchFamily="18" charset="0"/>
              <a:cs typeface="Times New Roman" panose="02020603050405020304" pitchFamily="18" charset="0"/>
            </a:endParaRPr>
          </a:p>
          <a:p>
            <a:r>
              <a:rPr lang="en-US" sz="1200" dirty="0">
                <a:solidFill>
                  <a:srgbClr val="595959"/>
                </a:solidFill>
                <a:latin typeface="Times New Roman" panose="02020603050405020304" pitchFamily="18" charset="0"/>
                <a:cs typeface="Times New Roman" panose="02020603050405020304" pitchFamily="18" charset="0"/>
              </a:rPr>
              <a:t>(</a:t>
            </a:r>
            <a:r>
              <a:rPr lang="lt-LT" sz="1200" dirty="0">
                <a:solidFill>
                  <a:srgbClr val="595959"/>
                </a:solidFill>
                <a:latin typeface="Times New Roman" panose="02020603050405020304" pitchFamily="18" charset="0"/>
                <a:cs typeface="Times New Roman" panose="02020603050405020304" pitchFamily="18" charset="0"/>
              </a:rPr>
              <a:t>paaiškinantys</a:t>
            </a:r>
            <a:r>
              <a:rPr lang="en-US" sz="1200" dirty="0">
                <a:solidFill>
                  <a:srgbClr val="595959"/>
                </a:solidFill>
                <a:latin typeface="Times New Roman" panose="02020603050405020304" pitchFamily="18" charset="0"/>
                <a:cs typeface="Times New Roman" panose="02020603050405020304" pitchFamily="18" charset="0"/>
              </a:rPr>
              <a:t> </a:t>
            </a:r>
            <a:r>
              <a:rPr lang="lt-LT" sz="1200" dirty="0">
                <a:solidFill>
                  <a:srgbClr val="595959"/>
                </a:solidFill>
                <a:latin typeface="Times New Roman" panose="02020603050405020304" pitchFamily="18" charset="0"/>
                <a:cs typeface="Times New Roman" panose="02020603050405020304" pitchFamily="18" charset="0"/>
              </a:rPr>
              <a:t>nacionalines</a:t>
            </a:r>
            <a:r>
              <a:rPr lang="en-US" sz="1200" dirty="0">
                <a:solidFill>
                  <a:srgbClr val="595959"/>
                </a:solidFill>
                <a:latin typeface="Times New Roman" panose="02020603050405020304" pitchFamily="18" charset="0"/>
                <a:cs typeface="Times New Roman" panose="02020603050405020304" pitchFamily="18" charset="0"/>
              </a:rPr>
              <a:t> </a:t>
            </a:r>
            <a:r>
              <a:rPr lang="lt-LT" sz="1200" dirty="0">
                <a:solidFill>
                  <a:srgbClr val="595959"/>
                </a:solidFill>
                <a:latin typeface="Times New Roman" panose="02020603050405020304" pitchFamily="18" charset="0"/>
                <a:cs typeface="Times New Roman" panose="02020603050405020304" pitchFamily="18" charset="0"/>
              </a:rPr>
              <a:t>saugos</a:t>
            </a:r>
            <a:r>
              <a:rPr lang="en-US" sz="1200" dirty="0">
                <a:solidFill>
                  <a:srgbClr val="595959"/>
                </a:solidFill>
                <a:latin typeface="Times New Roman" panose="02020603050405020304" pitchFamily="18" charset="0"/>
                <a:cs typeface="Times New Roman" panose="02020603050405020304" pitchFamily="18" charset="0"/>
              </a:rPr>
              <a:t> </a:t>
            </a:r>
            <a:r>
              <a:rPr lang="lt-LT" sz="1200" dirty="0">
                <a:solidFill>
                  <a:srgbClr val="595959"/>
                </a:solidFill>
                <a:latin typeface="Times New Roman" panose="02020603050405020304" pitchFamily="18" charset="0"/>
                <a:cs typeface="Times New Roman" panose="02020603050405020304" pitchFamily="18" charset="0"/>
              </a:rPr>
              <a:t>taisykles</a:t>
            </a:r>
            <a:r>
              <a:rPr lang="en-US" sz="1200" dirty="0">
                <a:solidFill>
                  <a:srgbClr val="595959"/>
                </a:solidFill>
                <a:latin typeface="Times New Roman" panose="02020603050405020304" pitchFamily="18" charset="0"/>
                <a:cs typeface="Times New Roman" panose="02020603050405020304" pitchFamily="18" charset="0"/>
              </a:rPr>
              <a:t> + </a:t>
            </a:r>
            <a:r>
              <a:rPr lang="lt-LT" sz="1200" dirty="0">
                <a:solidFill>
                  <a:srgbClr val="595959"/>
                </a:solidFill>
                <a:latin typeface="Times New Roman" panose="02020603050405020304" pitchFamily="18" charset="0"/>
                <a:cs typeface="Times New Roman" panose="02020603050405020304" pitchFamily="18" charset="0"/>
              </a:rPr>
              <a:t>mokesčius</a:t>
            </a:r>
            <a:r>
              <a:rPr lang="en-US" sz="1200" dirty="0">
                <a:solidFill>
                  <a:srgbClr val="595959"/>
                </a:solidFill>
                <a:latin typeface="Times New Roman" panose="02020603050405020304" pitchFamily="18" charset="0"/>
                <a:cs typeface="Times New Roman" panose="02020603050405020304" pitchFamily="18" charset="0"/>
              </a:rPr>
              <a:t> </a:t>
            </a:r>
            <a:r>
              <a:rPr lang="lt-LT" sz="1200" dirty="0">
                <a:solidFill>
                  <a:srgbClr val="595959"/>
                </a:solidFill>
                <a:latin typeface="Times New Roman" panose="02020603050405020304" pitchFamily="18" charset="0"/>
                <a:cs typeface="Times New Roman" panose="02020603050405020304" pitchFamily="18" charset="0"/>
              </a:rPr>
              <a:t>ir</a:t>
            </a:r>
            <a:r>
              <a:rPr lang="en-US" sz="1200" dirty="0">
                <a:solidFill>
                  <a:srgbClr val="595959"/>
                </a:solidFill>
                <a:latin typeface="Times New Roman" panose="02020603050405020304" pitchFamily="18" charset="0"/>
                <a:cs typeface="Times New Roman" panose="02020603050405020304" pitchFamily="18" charset="0"/>
              </a:rPr>
              <a:t> </a:t>
            </a:r>
            <a:r>
              <a:rPr lang="lt-LT" sz="1200" dirty="0">
                <a:solidFill>
                  <a:srgbClr val="595959"/>
                </a:solidFill>
                <a:latin typeface="Times New Roman" panose="02020603050405020304" pitchFamily="18" charset="0"/>
                <a:cs typeface="Times New Roman" panose="02020603050405020304" pitchFamily="18" charset="0"/>
              </a:rPr>
              <a:t>rinkliavas</a:t>
            </a:r>
            <a:r>
              <a:rPr lang="en-US" sz="1200" dirty="0">
                <a:solidFill>
                  <a:srgbClr val="595959"/>
                </a:solidFill>
                <a:latin typeface="Times New Roman" panose="02020603050405020304" pitchFamily="18" charset="0"/>
                <a:cs typeface="Times New Roman" panose="02020603050405020304" pitchFamily="18" charset="0"/>
              </a:rPr>
              <a:t>)</a:t>
            </a:r>
          </a:p>
        </p:txBody>
      </p:sp>
      <p:sp>
        <p:nvSpPr>
          <p:cNvPr id="61" name="Down Arrow 60"/>
          <p:cNvSpPr/>
          <p:nvPr/>
        </p:nvSpPr>
        <p:spPr>
          <a:xfrm>
            <a:off x="1276377" y="2481693"/>
            <a:ext cx="236022" cy="155864"/>
          </a:xfrm>
          <a:prstGeom prst="downArrow">
            <a:avLst/>
          </a:prstGeom>
          <a:solidFill>
            <a:schemeClr val="accent1"/>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350">
              <a:solidFill>
                <a:schemeClr val="accent1"/>
              </a:solidFill>
            </a:endParaRPr>
          </a:p>
        </p:txBody>
      </p:sp>
      <p:sp>
        <p:nvSpPr>
          <p:cNvPr id="62" name="Down Arrow 61"/>
          <p:cNvSpPr/>
          <p:nvPr/>
        </p:nvSpPr>
        <p:spPr>
          <a:xfrm>
            <a:off x="2900530" y="2449036"/>
            <a:ext cx="236022" cy="155864"/>
          </a:xfrm>
          <a:prstGeom prst="downArrow">
            <a:avLst/>
          </a:prstGeom>
          <a:solidFill>
            <a:schemeClr val="accent1"/>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350"/>
          </a:p>
        </p:txBody>
      </p:sp>
      <p:sp>
        <p:nvSpPr>
          <p:cNvPr id="2" name="TextBox 1"/>
          <p:cNvSpPr txBox="1"/>
          <p:nvPr/>
        </p:nvSpPr>
        <p:spPr>
          <a:xfrm rot="16200000">
            <a:off x="-197760" y="1568332"/>
            <a:ext cx="1240578"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ES TEISĖS AKTAI</a:t>
            </a:r>
          </a:p>
        </p:txBody>
      </p:sp>
      <p:sp>
        <p:nvSpPr>
          <p:cNvPr id="26" name="TextBox 25"/>
          <p:cNvSpPr txBox="1"/>
          <p:nvPr/>
        </p:nvSpPr>
        <p:spPr>
          <a:xfrm rot="16200000">
            <a:off x="-112793" y="3085576"/>
            <a:ext cx="1250524" cy="246221"/>
          </a:xfrm>
          <a:prstGeom prst="rect">
            <a:avLst/>
          </a:prstGeom>
          <a:noFill/>
        </p:spPr>
        <p:txBody>
          <a:bodyPr wrap="square" rtlCol="0">
            <a:spAutoFit/>
          </a:bodyPr>
          <a:lstStyle/>
          <a:p>
            <a:pPr algn="ctr"/>
            <a:r>
              <a:rPr lang="pl-PL" sz="1000" dirty="0">
                <a:solidFill>
                  <a:srgbClr val="595959"/>
                </a:solidFill>
                <a:latin typeface="Times New Roman" panose="02020603050405020304" pitchFamily="18" charset="0"/>
                <a:cs typeface="Times New Roman" panose="02020603050405020304" pitchFamily="18" charset="0"/>
              </a:rPr>
              <a:t>ERA</a:t>
            </a:r>
            <a:r>
              <a:rPr lang="en-US" sz="1000" dirty="0">
                <a:solidFill>
                  <a:srgbClr val="595959"/>
                </a:solidFill>
                <a:latin typeface="Times New Roman" panose="02020603050405020304" pitchFamily="18" charset="0"/>
                <a:cs typeface="Times New Roman" panose="02020603050405020304" pitchFamily="18" charset="0"/>
              </a:rPr>
              <a:t> </a:t>
            </a:r>
            <a:r>
              <a:rPr lang="lt-LT" sz="1000" dirty="0">
                <a:solidFill>
                  <a:srgbClr val="595959"/>
                </a:solidFill>
                <a:latin typeface="Times New Roman" panose="02020603050405020304" pitchFamily="18" charset="0"/>
                <a:cs typeface="Times New Roman" panose="02020603050405020304" pitchFamily="18" charset="0"/>
              </a:rPr>
              <a:t>VADOVAI</a:t>
            </a:r>
            <a:endParaRPr lang="en-US" sz="1000" dirty="0">
              <a:solidFill>
                <a:srgbClr val="595959"/>
              </a:solidFill>
              <a:latin typeface="Times New Roman" panose="02020603050405020304" pitchFamily="18" charset="0"/>
              <a:cs typeface="Times New Roman" panose="02020603050405020304" pitchFamily="18" charset="0"/>
            </a:endParaRPr>
          </a:p>
        </p:txBody>
      </p:sp>
      <p:sp>
        <p:nvSpPr>
          <p:cNvPr id="27" name="Title 2">
            <a:extLst>
              <a:ext uri="{FF2B5EF4-FFF2-40B4-BE49-F238E27FC236}">
                <a16:creationId xmlns:a16="http://schemas.microsoft.com/office/drawing/2014/main" id="{ACC0A5F9-34B6-4DD4-9C62-B7886DD16C9B}"/>
              </a:ext>
            </a:extLst>
          </p:cNvPr>
          <p:cNvSpPr txBox="1">
            <a:spLocks/>
          </p:cNvSpPr>
          <p:nvPr/>
        </p:nvSpPr>
        <p:spPr>
          <a:xfrm>
            <a:off x="353105" y="103109"/>
            <a:ext cx="8506371" cy="48109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1650" kern="1200">
                <a:solidFill>
                  <a:schemeClr val="tx1"/>
                </a:solidFill>
                <a:latin typeface="Calibri"/>
                <a:ea typeface="+mj-ea"/>
                <a:cs typeface="Calibri"/>
              </a:defRPr>
            </a:lvl1pPr>
          </a:lstStyle>
          <a:p>
            <a:r>
              <a:rPr lang="lt-LT" sz="2000" b="1" dirty="0">
                <a:solidFill>
                  <a:schemeClr val="tx2"/>
                </a:solidFill>
                <a:latin typeface="Times New Roman" panose="02020603050405020304" pitchFamily="18" charset="0"/>
                <a:cs typeface="Times New Roman" panose="02020603050405020304" pitchFamily="18" charset="0"/>
              </a:rPr>
              <a:t>Nauja teisinė sistema - santrauka</a:t>
            </a:r>
            <a:endParaRPr lang="en-US" b="1" dirty="0">
              <a:solidFill>
                <a:schemeClr val="tx2"/>
              </a:solidFill>
            </a:endParaRPr>
          </a:p>
        </p:txBody>
      </p:sp>
      <p:graphicFrame>
        <p:nvGraphicFramePr>
          <p:cNvPr id="6" name="Object 5">
            <a:extLst>
              <a:ext uri="{FF2B5EF4-FFF2-40B4-BE49-F238E27FC236}">
                <a16:creationId xmlns:a16="http://schemas.microsoft.com/office/drawing/2014/main" id="{9F0269BA-D742-46D1-AA4C-0B819A8A26B5}"/>
              </a:ext>
            </a:extLst>
          </p:cNvPr>
          <p:cNvGraphicFramePr>
            <a:graphicFrameLocks noChangeAspect="1"/>
          </p:cNvGraphicFramePr>
          <p:nvPr>
            <p:extLst>
              <p:ext uri="{D42A27DB-BD31-4B8C-83A1-F6EECF244321}">
                <p14:modId xmlns:p14="http://schemas.microsoft.com/office/powerpoint/2010/main" val="2761000493"/>
              </p:ext>
            </p:extLst>
          </p:nvPr>
        </p:nvGraphicFramePr>
        <p:xfrm>
          <a:off x="1041079" y="1365069"/>
          <a:ext cx="761595" cy="1077686"/>
        </p:xfrm>
        <a:graphic>
          <a:graphicData uri="http://schemas.openxmlformats.org/presentationml/2006/ole">
            <mc:AlternateContent xmlns:mc="http://schemas.openxmlformats.org/markup-compatibility/2006">
              <mc:Choice xmlns:v="urn:schemas-microsoft-com:vml" Requires="v">
                <p:oleObj spid="_x0000_s3089" name="Acrobat Document" r:id="rId7" imgW="5667128" imgH="8019958" progId="AcroExch.Document.DC">
                  <p:embed/>
                </p:oleObj>
              </mc:Choice>
              <mc:Fallback>
                <p:oleObj name="Acrobat Document" r:id="rId7" imgW="5667128" imgH="8019958" progId="AcroExch.Document.DC">
                  <p:embed/>
                  <p:pic>
                    <p:nvPicPr>
                      <p:cNvPr id="6" name="Object 5">
                        <a:extLst>
                          <a:ext uri="{FF2B5EF4-FFF2-40B4-BE49-F238E27FC236}">
                            <a16:creationId xmlns:a16="http://schemas.microsoft.com/office/drawing/2014/main" id="{9F0269BA-D742-46D1-AA4C-0B819A8A26B5}"/>
                          </a:ext>
                        </a:extLst>
                      </p:cNvPr>
                      <p:cNvPicPr/>
                      <p:nvPr/>
                    </p:nvPicPr>
                    <p:blipFill>
                      <a:blip r:embed="rId8"/>
                      <a:stretch>
                        <a:fillRect/>
                      </a:stretch>
                    </p:blipFill>
                    <p:spPr>
                      <a:xfrm>
                        <a:off x="1041079" y="1365069"/>
                        <a:ext cx="761595" cy="1077686"/>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A4BDC3EC-B264-4E5D-89D1-71090EB994B0}"/>
              </a:ext>
            </a:extLst>
          </p:cNvPr>
          <p:cNvGraphicFramePr>
            <a:graphicFrameLocks noChangeAspect="1"/>
          </p:cNvGraphicFramePr>
          <p:nvPr>
            <p:extLst>
              <p:ext uri="{D42A27DB-BD31-4B8C-83A1-F6EECF244321}">
                <p14:modId xmlns:p14="http://schemas.microsoft.com/office/powerpoint/2010/main" val="1928326627"/>
              </p:ext>
            </p:extLst>
          </p:nvPr>
        </p:nvGraphicFramePr>
        <p:xfrm>
          <a:off x="2625408" y="1358947"/>
          <a:ext cx="770477" cy="1090339"/>
        </p:xfrm>
        <a:graphic>
          <a:graphicData uri="http://schemas.openxmlformats.org/presentationml/2006/ole">
            <mc:AlternateContent xmlns:mc="http://schemas.openxmlformats.org/markup-compatibility/2006">
              <mc:Choice xmlns:v="urn:schemas-microsoft-com:vml" Requires="v">
                <p:oleObj spid="_x0000_s3090" name="Acrobat Document" r:id="rId9" imgW="5667128" imgH="8019958" progId="AcroExch.Document.DC">
                  <p:embed/>
                </p:oleObj>
              </mc:Choice>
              <mc:Fallback>
                <p:oleObj name="Acrobat Document" r:id="rId9" imgW="5667128" imgH="8019958" progId="AcroExch.Document.DC">
                  <p:embed/>
                  <p:pic>
                    <p:nvPicPr>
                      <p:cNvPr id="7" name="Object 6">
                        <a:extLst>
                          <a:ext uri="{FF2B5EF4-FFF2-40B4-BE49-F238E27FC236}">
                            <a16:creationId xmlns:a16="http://schemas.microsoft.com/office/drawing/2014/main" id="{A4BDC3EC-B264-4E5D-89D1-71090EB994B0}"/>
                          </a:ext>
                        </a:extLst>
                      </p:cNvPr>
                      <p:cNvPicPr/>
                      <p:nvPr/>
                    </p:nvPicPr>
                    <p:blipFill>
                      <a:blip r:embed="rId10"/>
                      <a:stretch>
                        <a:fillRect/>
                      </a:stretch>
                    </p:blipFill>
                    <p:spPr>
                      <a:xfrm>
                        <a:off x="2625408" y="1358947"/>
                        <a:ext cx="770477" cy="1090339"/>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21F2A2B-8FBE-4A53-BA92-27E7B819FBCA}"/>
              </a:ext>
            </a:extLst>
          </p:cNvPr>
          <p:cNvGraphicFramePr>
            <a:graphicFrameLocks noChangeAspect="1"/>
          </p:cNvGraphicFramePr>
          <p:nvPr>
            <p:extLst>
              <p:ext uri="{D42A27DB-BD31-4B8C-83A1-F6EECF244321}">
                <p14:modId xmlns:p14="http://schemas.microsoft.com/office/powerpoint/2010/main" val="485388209"/>
              </p:ext>
            </p:extLst>
          </p:nvPr>
        </p:nvGraphicFramePr>
        <p:xfrm>
          <a:off x="4317273" y="1338533"/>
          <a:ext cx="751115" cy="1062937"/>
        </p:xfrm>
        <a:graphic>
          <a:graphicData uri="http://schemas.openxmlformats.org/presentationml/2006/ole">
            <mc:AlternateContent xmlns:mc="http://schemas.openxmlformats.org/markup-compatibility/2006">
              <mc:Choice xmlns:v="urn:schemas-microsoft-com:vml" Requires="v">
                <p:oleObj spid="_x0000_s3091" name="Acrobat Document" r:id="rId11" imgW="5667128" imgH="8019958" progId="AcroExch.Document.DC">
                  <p:embed/>
                </p:oleObj>
              </mc:Choice>
              <mc:Fallback>
                <p:oleObj name="Acrobat Document" r:id="rId11" imgW="5667128" imgH="8019958" progId="AcroExch.Document.DC">
                  <p:embed/>
                  <p:pic>
                    <p:nvPicPr>
                      <p:cNvPr id="9" name="Object 8">
                        <a:extLst>
                          <a:ext uri="{FF2B5EF4-FFF2-40B4-BE49-F238E27FC236}">
                            <a16:creationId xmlns:a16="http://schemas.microsoft.com/office/drawing/2014/main" id="{E21F2A2B-8FBE-4A53-BA92-27E7B819FBCA}"/>
                          </a:ext>
                        </a:extLst>
                      </p:cNvPr>
                      <p:cNvPicPr/>
                      <p:nvPr/>
                    </p:nvPicPr>
                    <p:blipFill>
                      <a:blip r:embed="rId12"/>
                      <a:stretch>
                        <a:fillRect/>
                      </a:stretch>
                    </p:blipFill>
                    <p:spPr>
                      <a:xfrm>
                        <a:off x="4317273" y="1338533"/>
                        <a:ext cx="751115" cy="106293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B480D68D-BEBE-4335-898B-D7359CED65FE}"/>
              </a:ext>
            </a:extLst>
          </p:cNvPr>
          <p:cNvGraphicFramePr>
            <a:graphicFrameLocks noChangeAspect="1"/>
          </p:cNvGraphicFramePr>
          <p:nvPr>
            <p:extLst>
              <p:ext uri="{D42A27DB-BD31-4B8C-83A1-F6EECF244321}">
                <p14:modId xmlns:p14="http://schemas.microsoft.com/office/powerpoint/2010/main" val="4198853258"/>
              </p:ext>
            </p:extLst>
          </p:nvPr>
        </p:nvGraphicFramePr>
        <p:xfrm>
          <a:off x="6068016" y="1299482"/>
          <a:ext cx="706344" cy="999581"/>
        </p:xfrm>
        <a:graphic>
          <a:graphicData uri="http://schemas.openxmlformats.org/presentationml/2006/ole">
            <mc:AlternateContent xmlns:mc="http://schemas.openxmlformats.org/markup-compatibility/2006">
              <mc:Choice xmlns:v="urn:schemas-microsoft-com:vml" Requires="v">
                <p:oleObj spid="_x0000_s3092" name="Acrobat Document" r:id="rId13" imgW="5667128" imgH="8019958" progId="AcroExch.Document.DC">
                  <p:embed/>
                </p:oleObj>
              </mc:Choice>
              <mc:Fallback>
                <p:oleObj name="Acrobat Document" r:id="rId13" imgW="5667128" imgH="8019958" progId="AcroExch.Document.DC">
                  <p:embed/>
                  <p:pic>
                    <p:nvPicPr>
                      <p:cNvPr id="10" name="Object 9">
                        <a:extLst>
                          <a:ext uri="{FF2B5EF4-FFF2-40B4-BE49-F238E27FC236}">
                            <a16:creationId xmlns:a16="http://schemas.microsoft.com/office/drawing/2014/main" id="{B480D68D-BEBE-4335-898B-D7359CED65FE}"/>
                          </a:ext>
                        </a:extLst>
                      </p:cNvPr>
                      <p:cNvPicPr/>
                      <p:nvPr/>
                    </p:nvPicPr>
                    <p:blipFill>
                      <a:blip r:embed="rId14"/>
                      <a:stretch>
                        <a:fillRect/>
                      </a:stretch>
                    </p:blipFill>
                    <p:spPr>
                      <a:xfrm>
                        <a:off x="6068016" y="1299482"/>
                        <a:ext cx="706344" cy="999581"/>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A724D09-4675-437D-8C07-D0A0AAEC729A}"/>
              </a:ext>
            </a:extLst>
          </p:cNvPr>
          <p:cNvGraphicFramePr>
            <a:graphicFrameLocks noChangeAspect="1"/>
          </p:cNvGraphicFramePr>
          <p:nvPr>
            <p:extLst>
              <p:ext uri="{D42A27DB-BD31-4B8C-83A1-F6EECF244321}">
                <p14:modId xmlns:p14="http://schemas.microsoft.com/office/powerpoint/2010/main" val="2152327858"/>
              </p:ext>
            </p:extLst>
          </p:nvPr>
        </p:nvGraphicFramePr>
        <p:xfrm>
          <a:off x="6570800" y="1423943"/>
          <a:ext cx="698680" cy="988734"/>
        </p:xfrm>
        <a:graphic>
          <a:graphicData uri="http://schemas.openxmlformats.org/presentationml/2006/ole">
            <mc:AlternateContent xmlns:mc="http://schemas.openxmlformats.org/markup-compatibility/2006">
              <mc:Choice xmlns:v="urn:schemas-microsoft-com:vml" Requires="v">
                <p:oleObj spid="_x0000_s3093" name="Acrobat Document" r:id="rId15" imgW="5667128" imgH="8019958" progId="AcroExch.Document.DC">
                  <p:embed/>
                </p:oleObj>
              </mc:Choice>
              <mc:Fallback>
                <p:oleObj name="Acrobat Document" r:id="rId15" imgW="5667128" imgH="8019958" progId="AcroExch.Document.DC">
                  <p:embed/>
                  <p:pic>
                    <p:nvPicPr>
                      <p:cNvPr id="11" name="Object 10">
                        <a:extLst>
                          <a:ext uri="{FF2B5EF4-FFF2-40B4-BE49-F238E27FC236}">
                            <a16:creationId xmlns:a16="http://schemas.microsoft.com/office/drawing/2014/main" id="{FA724D09-4675-437D-8C07-D0A0AAEC729A}"/>
                          </a:ext>
                        </a:extLst>
                      </p:cNvPr>
                      <p:cNvPicPr/>
                      <p:nvPr/>
                    </p:nvPicPr>
                    <p:blipFill>
                      <a:blip r:embed="rId16"/>
                      <a:stretch>
                        <a:fillRect/>
                      </a:stretch>
                    </p:blipFill>
                    <p:spPr>
                      <a:xfrm>
                        <a:off x="6570800" y="1423943"/>
                        <a:ext cx="698680" cy="988734"/>
                      </a:xfrm>
                      <a:prstGeom prst="rect">
                        <a:avLst/>
                      </a:prstGeom>
                    </p:spPr>
                  </p:pic>
                </p:oleObj>
              </mc:Fallback>
            </mc:AlternateContent>
          </a:graphicData>
        </a:graphic>
      </p:graphicFrame>
      <p:sp>
        <p:nvSpPr>
          <p:cNvPr id="36" name="Slide Number Placeholder 3">
            <a:extLst>
              <a:ext uri="{FF2B5EF4-FFF2-40B4-BE49-F238E27FC236}">
                <a16:creationId xmlns:a16="http://schemas.microsoft.com/office/drawing/2014/main" id="{50B59E34-1252-4EF9-B6A0-3822F066C920}"/>
              </a:ext>
            </a:extLst>
          </p:cNvPr>
          <p:cNvSpPr txBox="1">
            <a:spLocks/>
          </p:cNvSpPr>
          <p:nvPr/>
        </p:nvSpPr>
        <p:spPr>
          <a:xfrm>
            <a:off x="6811354" y="4632141"/>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066355A-084C-D24E-9AD2-7E4FC41EA627}" type="slidenum">
              <a:rPr lang="en-US" sz="1200" b="1" smtClean="0">
                <a:solidFill>
                  <a:schemeClr val="bg1"/>
                </a:solidFill>
              </a:rPr>
              <a:pPr algn="r"/>
              <a:t>18</a:t>
            </a:fld>
            <a:endParaRPr lang="en-US" b="1" dirty="0">
              <a:solidFill>
                <a:schemeClr val="bg1"/>
              </a:solidFill>
            </a:endParaRPr>
          </a:p>
        </p:txBody>
      </p:sp>
    </p:spTree>
    <p:extLst>
      <p:ext uri="{BB962C8B-B14F-4D97-AF65-F5344CB8AC3E}">
        <p14:creationId xmlns:p14="http://schemas.microsoft.com/office/powerpoint/2010/main" val="106796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56D09D-A858-4743-A719-F3B4C860AED2}"/>
              </a:ext>
            </a:extLst>
          </p:cNvPr>
          <p:cNvSpPr>
            <a:spLocks noGrp="1"/>
          </p:cNvSpPr>
          <p:nvPr>
            <p:ph type="sldNum" sz="quarter" idx="12"/>
          </p:nvPr>
        </p:nvSpPr>
        <p:spPr/>
        <p:txBody>
          <a:bodyPr/>
          <a:lstStyle/>
          <a:p>
            <a:fld id="{2066355A-084C-D24E-9AD2-7E4FC41EA627}" type="slidenum">
              <a:rPr lang="en-US" smtClean="0"/>
              <a:t>19</a:t>
            </a:fld>
            <a:endParaRPr lang="en-US"/>
          </a:p>
        </p:txBody>
      </p:sp>
      <p:sp>
        <p:nvSpPr>
          <p:cNvPr id="3" name="Title 2">
            <a:extLst>
              <a:ext uri="{FF2B5EF4-FFF2-40B4-BE49-F238E27FC236}">
                <a16:creationId xmlns:a16="http://schemas.microsoft.com/office/drawing/2014/main" id="{FBE76E66-C8DB-4556-820C-97B4D2DB95DD}"/>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ERA tinklalapis</a:t>
            </a:r>
            <a:endParaRPr lang="en-US" dirty="0"/>
          </a:p>
        </p:txBody>
      </p:sp>
      <p:pic>
        <p:nvPicPr>
          <p:cNvPr id="11" name="Content Placeholder 10" descr="Graphical user interface, website&#10;&#10;Description automatically generated">
            <a:extLst>
              <a:ext uri="{FF2B5EF4-FFF2-40B4-BE49-F238E27FC236}">
                <a16:creationId xmlns:a16="http://schemas.microsoft.com/office/drawing/2014/main" id="{DE3A8AB4-7870-4E41-96C7-1B3B62489315}"/>
              </a:ext>
            </a:extLst>
          </p:cNvPr>
          <p:cNvPicPr>
            <a:picLocks noGrp="1" noChangeAspect="1"/>
          </p:cNvPicPr>
          <p:nvPr>
            <p:ph idx="1"/>
          </p:nvPr>
        </p:nvPicPr>
        <p:blipFill>
          <a:blip r:embed="rId3"/>
          <a:stretch>
            <a:fillRect/>
          </a:stretch>
        </p:blipFill>
        <p:spPr>
          <a:xfrm>
            <a:off x="3231261" y="690672"/>
            <a:ext cx="2597053" cy="4118856"/>
          </a:xfrm>
        </p:spPr>
      </p:pic>
      <p:sp>
        <p:nvSpPr>
          <p:cNvPr id="12" name="Rounded Rectangle 23">
            <a:extLst>
              <a:ext uri="{FF2B5EF4-FFF2-40B4-BE49-F238E27FC236}">
                <a16:creationId xmlns:a16="http://schemas.microsoft.com/office/drawing/2014/main" id="{7C81B793-C9CB-401E-AFE7-444A216C49B9}"/>
              </a:ext>
            </a:extLst>
          </p:cNvPr>
          <p:cNvSpPr/>
          <p:nvPr/>
        </p:nvSpPr>
        <p:spPr>
          <a:xfrm>
            <a:off x="3384395" y="3976194"/>
            <a:ext cx="840764" cy="572157"/>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Callout 10">
            <a:extLst>
              <a:ext uri="{FF2B5EF4-FFF2-40B4-BE49-F238E27FC236}">
                <a16:creationId xmlns:a16="http://schemas.microsoft.com/office/drawing/2014/main" id="{09B44B3D-4160-4D3F-9A3B-AC0A6383D647}"/>
              </a:ext>
            </a:extLst>
          </p:cNvPr>
          <p:cNvSpPr/>
          <p:nvPr/>
        </p:nvSpPr>
        <p:spPr>
          <a:xfrm>
            <a:off x="2213362" y="2769327"/>
            <a:ext cx="2709016" cy="1071154"/>
          </a:xfrm>
          <a:prstGeom prst="downArrowCallout">
            <a:avLst>
              <a:gd name="adj1" fmla="val 15934"/>
              <a:gd name="adj2" fmla="val 16758"/>
              <a:gd name="adj3" fmla="val 20055"/>
              <a:gd name="adj4" fmla="val 64977"/>
            </a:avLst>
          </a:prstGeom>
          <a:solidFill>
            <a:schemeClr val="accent1"/>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dirty="0" err="1">
                <a:latin typeface="Times New Roman" panose="02020603050405020304" pitchFamily="18" charset="0"/>
                <a:cs typeface="Times New Roman" panose="02020603050405020304" pitchFamily="18" charset="0"/>
              </a:rPr>
              <a:t>Bendras</a:t>
            </a:r>
            <a:r>
              <a:rPr lang="lt-LT" sz="1600" b="1" dirty="0" err="1">
                <a:latin typeface="Times New Roman" panose="02020603050405020304" pitchFamily="18" charset="0"/>
                <a:cs typeface="Times New Roman" panose="02020603050405020304" pitchFamily="18" charset="0"/>
              </a:rPr>
              <a:t>is</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saugos</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sertifikatas</a:t>
            </a:r>
            <a:endParaRPr lang="pl-PL" sz="1600" b="1" dirty="0">
              <a:latin typeface="Times New Roman" panose="02020603050405020304" pitchFamily="18" charset="0"/>
              <a:cs typeface="Times New Roman" panose="02020603050405020304" pitchFamily="18" charset="0"/>
            </a:endParaRPr>
          </a:p>
          <a:p>
            <a:pPr algn="ctr"/>
            <a:r>
              <a:rPr lang="pl-PL" sz="1600" dirty="0">
                <a:latin typeface="Times New Roman" panose="02020603050405020304" pitchFamily="18" charset="0"/>
                <a:cs typeface="Times New Roman" panose="02020603050405020304" pitchFamily="18" charset="0"/>
              </a:rPr>
              <a:t>(</a:t>
            </a:r>
            <a:r>
              <a:rPr lang="en-US" sz="1600" dirty="0" err="1">
                <a:latin typeface="Times New Roman" panose="02020603050405020304" pitchFamily="18" charset="0"/>
                <a:cs typeface="Times New Roman" panose="02020603050405020304" pitchFamily="18" charset="0"/>
              </a:rPr>
              <a:t>nuoroda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parei</a:t>
            </a:r>
            <a:r>
              <a:rPr lang="lt-LT" sz="1600" dirty="0">
                <a:latin typeface="Times New Roman" panose="02020603050405020304" pitchFamily="18" charset="0"/>
                <a:cs typeface="Times New Roman" panose="02020603050405020304" pitchFamily="18" charset="0"/>
              </a:rPr>
              <a:t>š</a:t>
            </a:r>
            <a:r>
              <a:rPr lang="en-US" sz="1600" dirty="0">
                <a:latin typeface="Times New Roman" panose="02020603050405020304" pitchFamily="18" charset="0"/>
                <a:cs typeface="Times New Roman" panose="02020603050405020304" pitchFamily="18" charset="0"/>
              </a:rPr>
              <a:t>k</a:t>
            </a:r>
            <a:r>
              <a:rPr lang="lt-LT" sz="1600" dirty="0">
                <a:latin typeface="Times New Roman" panose="02020603050405020304" pitchFamily="18" charset="0"/>
                <a:cs typeface="Times New Roman" panose="02020603050405020304" pitchFamily="18" charset="0"/>
              </a:rPr>
              <a:t>ė</a:t>
            </a:r>
            <a:r>
              <a:rPr lang="en-US" sz="1600" dirty="0">
                <a:latin typeface="Times New Roman" panose="02020603050405020304" pitchFamily="18" charset="0"/>
                <a:cs typeface="Times New Roman" panose="02020603050405020304" pitchFamily="18" charset="0"/>
              </a:rPr>
              <a:t>jams</a:t>
            </a:r>
            <a:r>
              <a:rPr lang="pl-PL"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15" name="Rounded Rectangle 9">
            <a:extLst>
              <a:ext uri="{FF2B5EF4-FFF2-40B4-BE49-F238E27FC236}">
                <a16:creationId xmlns:a16="http://schemas.microsoft.com/office/drawing/2014/main" id="{288995AC-45C7-4C07-9D24-6894B1F980C7}"/>
              </a:ext>
            </a:extLst>
          </p:cNvPr>
          <p:cNvSpPr/>
          <p:nvPr/>
        </p:nvSpPr>
        <p:spPr>
          <a:xfrm>
            <a:off x="3774216" y="1517158"/>
            <a:ext cx="1614213" cy="233266"/>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Callout 8">
            <a:extLst>
              <a:ext uri="{FF2B5EF4-FFF2-40B4-BE49-F238E27FC236}">
                <a16:creationId xmlns:a16="http://schemas.microsoft.com/office/drawing/2014/main" id="{F750E33E-5985-4AD8-9D44-93ED12327601}"/>
              </a:ext>
            </a:extLst>
          </p:cNvPr>
          <p:cNvSpPr/>
          <p:nvPr/>
        </p:nvSpPr>
        <p:spPr>
          <a:xfrm>
            <a:off x="886406" y="1443445"/>
            <a:ext cx="2777725" cy="502743"/>
          </a:xfrm>
          <a:prstGeom prst="rightArrowCallout">
            <a:avLst>
              <a:gd name="adj1" fmla="val 25000"/>
              <a:gd name="adj2" fmla="val 25000"/>
              <a:gd name="adj3" fmla="val 25000"/>
              <a:gd name="adj4" fmla="val 77579"/>
            </a:avLst>
          </a:prstGeom>
          <a:solidFill>
            <a:schemeClr val="accent1"/>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lt-LT" sz="1600" b="1" dirty="0">
                <a:latin typeface="Times New Roman" panose="02020603050405020304" pitchFamily="18" charset="0"/>
                <a:cs typeface="Times New Roman" panose="02020603050405020304" pitchFamily="18" charset="0"/>
              </a:rPr>
              <a:t>4-asis Geležinkelių paketas</a:t>
            </a:r>
            <a:endParaRPr lang="en-US" sz="16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A8CA97C-368C-4364-AB0A-CCD49ADA3569}"/>
              </a:ext>
            </a:extLst>
          </p:cNvPr>
          <p:cNvSpPr txBox="1"/>
          <p:nvPr/>
        </p:nvSpPr>
        <p:spPr>
          <a:xfrm>
            <a:off x="6501193" y="3700285"/>
            <a:ext cx="1819847" cy="338554"/>
          </a:xfrm>
          <a:prstGeom prst="rect">
            <a:avLst/>
          </a:prstGeom>
          <a:noFill/>
        </p:spPr>
        <p:txBody>
          <a:bodyPr wrap="square" rtlCol="0">
            <a:spAutoFit/>
          </a:bodyPr>
          <a:lstStyle/>
          <a:p>
            <a:r>
              <a:rPr lang="pl-PL" sz="1600" dirty="0">
                <a:solidFill>
                  <a:srgbClr val="0070C0"/>
                </a:solidFill>
                <a:latin typeface="Times New Roman" panose="02020603050405020304" pitchFamily="18" charset="0"/>
                <a:cs typeface="Times New Roman" panose="02020603050405020304" pitchFamily="18" charset="0"/>
              </a:rPr>
              <a:t>www.era.europa.eu</a:t>
            </a:r>
            <a:endParaRPr lang="en-US" sz="16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088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E169A-C66D-47C9-90D0-61413AB3728B}"/>
              </a:ext>
            </a:extLst>
          </p:cNvPr>
          <p:cNvSpPr>
            <a:spLocks noGrp="1"/>
          </p:cNvSpPr>
          <p:nvPr>
            <p:ph type="title"/>
          </p:nvPr>
        </p:nvSpPr>
        <p:spPr/>
        <p:txBody>
          <a:bodyPr/>
          <a:lstStyle/>
          <a:p>
            <a:pPr algn="ctr"/>
            <a:r>
              <a:rPr lang="en-US" sz="2000" dirty="0" err="1">
                <a:latin typeface="Times New Roman" panose="02020603050405020304" pitchFamily="18" charset="0"/>
                <a:cs typeface="Times New Roman" panose="02020603050405020304" pitchFamily="18" charset="0"/>
              </a:rPr>
              <a:t>Naudojamos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santrumpos</a:t>
            </a:r>
            <a:endParaRPr lang="en-US" sz="2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9DE0178-0CF0-4C66-A878-21DB102294A8}"/>
              </a:ext>
            </a:extLst>
          </p:cNvPr>
          <p:cNvSpPr>
            <a:spLocks noGrp="1"/>
          </p:cNvSpPr>
          <p:nvPr>
            <p:ph idx="1"/>
          </p:nvPr>
        </p:nvSpPr>
        <p:spPr/>
        <p:txBody>
          <a:bodyPr>
            <a:normAutofit fontScale="92500" lnSpcReduction="10000"/>
          </a:bodyPr>
          <a:lstStyle/>
          <a:p>
            <a:pPr marL="285750" indent="-28575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ERA – Europos Sąjungos geležinkelių agentūra</a:t>
            </a:r>
          </a:p>
          <a:p>
            <a:pPr marL="285750" indent="-28575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NSI – Nacionalinė saugos institucija</a:t>
            </a:r>
          </a:p>
          <a:p>
            <a:pPr marL="285750" indent="-28575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SSĮ – Saugos</a:t>
            </a:r>
            <a:r>
              <a:rPr lang="en-US"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sertifikavimo</a:t>
            </a:r>
            <a:r>
              <a:rPr lang="en-US"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įstaiga </a:t>
            </a:r>
            <a:r>
              <a:rPr lang="en-US" dirty="0">
                <a:latin typeface="Times New Roman" panose="02020603050405020304" pitchFamily="18" charset="0"/>
                <a:cs typeface="Times New Roman" panose="02020603050405020304" pitchFamily="18" charset="0"/>
              </a:rPr>
              <a:t>(ERA </a:t>
            </a:r>
            <a:r>
              <a:rPr lang="lt-LT" dirty="0">
                <a:latin typeface="Times New Roman" panose="02020603050405020304" pitchFamily="18" charset="0"/>
                <a:cs typeface="Times New Roman" panose="02020603050405020304" pitchFamily="18" charset="0"/>
              </a:rPr>
              <a:t>arba</a:t>
            </a:r>
            <a:r>
              <a:rPr lang="en-US" dirty="0">
                <a:latin typeface="Times New Roman" panose="02020603050405020304" pitchFamily="18" charset="0"/>
                <a:cs typeface="Times New Roman" panose="02020603050405020304" pitchFamily="18" charset="0"/>
              </a:rPr>
              <a:t> NS</a:t>
            </a:r>
            <a:r>
              <a:rPr lang="lt-LT"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a:t>
            </a:r>
            <a:endParaRPr lang="lt-LT"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BSS – Bendrasis saugos sertifikatas</a:t>
            </a:r>
          </a:p>
          <a:p>
            <a:pPr marL="285750" indent="-28575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SVS – Saugos valdymo sistema</a:t>
            </a:r>
          </a:p>
          <a:p>
            <a:pPr marL="285750" indent="-28575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ECM – už techninę geležinkelio riedmenų priežiūrą atsakingi subjektai</a:t>
            </a:r>
          </a:p>
          <a:p>
            <a:pPr marL="285750" indent="-28575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OSS – (One-Stop </a:t>
            </a:r>
            <a:r>
              <a:rPr lang="en-US" dirty="0">
                <a:latin typeface="Times New Roman" panose="02020603050405020304" pitchFamily="18" charset="0"/>
                <a:cs typeface="Times New Roman" panose="02020603050405020304" pitchFamily="18" charset="0"/>
              </a:rPr>
              <a:t>Shop</a:t>
            </a:r>
            <a:r>
              <a:rPr lang="lt-LT" dirty="0">
                <a:latin typeface="Times New Roman" panose="02020603050405020304" pitchFamily="18" charset="0"/>
                <a:cs typeface="Times New Roman" panose="02020603050405020304" pitchFamily="18" charset="0"/>
              </a:rPr>
              <a:t>) Vieno langeliu principu veikianti sistema</a:t>
            </a:r>
          </a:p>
          <a:p>
            <a:pPr marL="285750" indent="-28575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GĮ – geležinkelio įmonė</a:t>
            </a:r>
          </a:p>
          <a:p>
            <a:pPr marL="285750" indent="-28575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IV – infrastruktūros valdytojas</a:t>
            </a:r>
          </a:p>
          <a:p>
            <a:pPr marL="285750" indent="-28575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IB – Išankstinis bendradarbiavimas</a:t>
            </a:r>
          </a:p>
          <a:p>
            <a:pPr marL="285750" indent="-28575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PS – praktiniai susitarimai dėl BSS išdavimo</a:t>
            </a:r>
          </a:p>
          <a:p>
            <a:pPr marL="285750" indent="-28575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4 GP – Ketvirtasis geležinkelių paketas</a:t>
            </a:r>
          </a:p>
          <a:p>
            <a:pPr marL="285750" indent="-28575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VN – Valstybė narė</a:t>
            </a:r>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E176AFD-D159-4CA8-8FC7-16C11018EFEE}"/>
              </a:ext>
            </a:extLst>
          </p:cNvPr>
          <p:cNvSpPr>
            <a:spLocks noGrp="1"/>
          </p:cNvSpPr>
          <p:nvPr>
            <p:ph type="sldNum" sz="quarter" idx="12"/>
          </p:nvPr>
        </p:nvSpPr>
        <p:spPr/>
        <p:txBody>
          <a:bodyPr/>
          <a:lstStyle/>
          <a:p>
            <a:fld id="{2066355A-084C-D24E-9AD2-7E4FC41EA627}" type="slidenum">
              <a:rPr lang="en-US" smtClean="0"/>
              <a:t>2</a:t>
            </a:fld>
            <a:endParaRPr lang="en-US"/>
          </a:p>
        </p:txBody>
      </p:sp>
    </p:spTree>
    <p:extLst>
      <p:ext uri="{BB962C8B-B14F-4D97-AF65-F5344CB8AC3E}">
        <p14:creationId xmlns:p14="http://schemas.microsoft.com/office/powerpoint/2010/main" val="282628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text, application&#10;&#10;Description automatically generated">
            <a:extLst>
              <a:ext uri="{FF2B5EF4-FFF2-40B4-BE49-F238E27FC236}">
                <a16:creationId xmlns:a16="http://schemas.microsoft.com/office/drawing/2014/main" id="{0ACD22FE-2B95-47AB-9FA8-B1ACE1C565B3}"/>
              </a:ext>
            </a:extLst>
          </p:cNvPr>
          <p:cNvPicPr>
            <a:picLocks noChangeAspect="1"/>
          </p:cNvPicPr>
          <p:nvPr/>
        </p:nvPicPr>
        <p:blipFill>
          <a:blip r:embed="rId2"/>
          <a:stretch>
            <a:fillRect/>
          </a:stretch>
        </p:blipFill>
        <p:spPr>
          <a:xfrm>
            <a:off x="6166486" y="142875"/>
            <a:ext cx="2491312" cy="4700588"/>
          </a:xfrm>
          <a:prstGeom prst="rect">
            <a:avLst/>
          </a:prstGeom>
        </p:spPr>
      </p:pic>
      <p:pic>
        <p:nvPicPr>
          <p:cNvPr id="6" name="Content Placeholder 5" descr="Graphical user interface, text, application, Word&#10;&#10;Description automatically generated">
            <a:extLst>
              <a:ext uri="{FF2B5EF4-FFF2-40B4-BE49-F238E27FC236}">
                <a16:creationId xmlns:a16="http://schemas.microsoft.com/office/drawing/2014/main" id="{DD5F2FCA-CD1F-4EDC-BC8F-6C10F47C28BC}"/>
              </a:ext>
            </a:extLst>
          </p:cNvPr>
          <p:cNvPicPr>
            <a:picLocks noGrp="1" noChangeAspect="1"/>
          </p:cNvPicPr>
          <p:nvPr>
            <p:ph idx="1"/>
          </p:nvPr>
        </p:nvPicPr>
        <p:blipFill>
          <a:blip r:embed="rId3"/>
          <a:stretch>
            <a:fillRect/>
          </a:stretch>
        </p:blipFill>
        <p:spPr>
          <a:xfrm>
            <a:off x="214328" y="257810"/>
            <a:ext cx="3257535" cy="3841750"/>
          </a:xfrm>
        </p:spPr>
      </p:pic>
      <p:sp>
        <p:nvSpPr>
          <p:cNvPr id="4" name="Slide Number Placeholder 3">
            <a:extLst>
              <a:ext uri="{FF2B5EF4-FFF2-40B4-BE49-F238E27FC236}">
                <a16:creationId xmlns:a16="http://schemas.microsoft.com/office/drawing/2014/main" id="{99A1C514-4228-49A4-9A3F-D4CF781C1DC8}"/>
              </a:ext>
            </a:extLst>
          </p:cNvPr>
          <p:cNvSpPr>
            <a:spLocks noGrp="1"/>
          </p:cNvSpPr>
          <p:nvPr>
            <p:ph type="sldNum" sz="quarter" idx="12"/>
          </p:nvPr>
        </p:nvSpPr>
        <p:spPr>
          <a:xfrm>
            <a:off x="6824417" y="4703986"/>
            <a:ext cx="2133600" cy="273844"/>
          </a:xfrm>
        </p:spPr>
        <p:txBody>
          <a:bodyPr/>
          <a:lstStyle/>
          <a:p>
            <a:fld id="{2066355A-084C-D24E-9AD2-7E4FC41EA627}" type="slidenum">
              <a:rPr lang="en-US" smtClean="0"/>
              <a:t>20</a:t>
            </a:fld>
            <a:endParaRPr lang="en-US" dirty="0"/>
          </a:p>
        </p:txBody>
      </p:sp>
      <p:pic>
        <p:nvPicPr>
          <p:cNvPr id="10" name="Picture 9" descr="Text&#10;&#10;Description automatically generated">
            <a:extLst>
              <a:ext uri="{FF2B5EF4-FFF2-40B4-BE49-F238E27FC236}">
                <a16:creationId xmlns:a16="http://schemas.microsoft.com/office/drawing/2014/main" id="{D3D925C4-861C-4DE7-9CFF-1DF9E44FFB89}"/>
              </a:ext>
            </a:extLst>
          </p:cNvPr>
          <p:cNvPicPr>
            <a:picLocks noChangeAspect="1"/>
          </p:cNvPicPr>
          <p:nvPr/>
        </p:nvPicPr>
        <p:blipFill>
          <a:blip r:embed="rId4"/>
          <a:stretch>
            <a:fillRect/>
          </a:stretch>
        </p:blipFill>
        <p:spPr>
          <a:xfrm>
            <a:off x="3525587" y="228600"/>
            <a:ext cx="2360863" cy="4415592"/>
          </a:xfrm>
          <a:prstGeom prst="rect">
            <a:avLst/>
          </a:prstGeom>
        </p:spPr>
      </p:pic>
      <p:sp>
        <p:nvSpPr>
          <p:cNvPr id="13" name="Rounded Rectangle 15">
            <a:extLst>
              <a:ext uri="{FF2B5EF4-FFF2-40B4-BE49-F238E27FC236}">
                <a16:creationId xmlns:a16="http://schemas.microsoft.com/office/drawing/2014/main" id="{B455EA80-09C3-4B54-B9BD-249B1BA6ACA2}"/>
              </a:ext>
            </a:extLst>
          </p:cNvPr>
          <p:cNvSpPr/>
          <p:nvPr/>
        </p:nvSpPr>
        <p:spPr>
          <a:xfrm>
            <a:off x="3554729" y="1238800"/>
            <a:ext cx="2343151" cy="79574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5">
            <a:extLst>
              <a:ext uri="{FF2B5EF4-FFF2-40B4-BE49-F238E27FC236}">
                <a16:creationId xmlns:a16="http://schemas.microsoft.com/office/drawing/2014/main" id="{077A2137-1391-4A73-B025-453411434745}"/>
              </a:ext>
            </a:extLst>
          </p:cNvPr>
          <p:cNvSpPr/>
          <p:nvPr/>
        </p:nvSpPr>
        <p:spPr>
          <a:xfrm>
            <a:off x="6248361" y="640080"/>
            <a:ext cx="2438439" cy="60579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55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5CFD0-E9C4-4983-9606-EDD04DA1681E}"/>
              </a:ext>
            </a:extLst>
          </p:cNvPr>
          <p:cNvSpPr>
            <a:spLocks noGrp="1"/>
          </p:cNvSpPr>
          <p:nvPr>
            <p:ph type="ctrTitle"/>
          </p:nvPr>
        </p:nvSpPr>
        <p:spPr>
          <a:xfrm>
            <a:off x="1810964" y="1214324"/>
            <a:ext cx="5596212" cy="1153026"/>
          </a:xfrm>
        </p:spPr>
        <p:txBody>
          <a:bodyPr/>
          <a:lstStyle/>
          <a:p>
            <a:r>
              <a:rPr lang="lt-LT" dirty="0">
                <a:latin typeface="Times New Roman" panose="02020603050405020304" pitchFamily="18" charset="0"/>
                <a:cs typeface="Times New Roman" panose="02020603050405020304" pitchFamily="18" charset="0"/>
              </a:rPr>
              <a:t>Nauja teisinė sistema</a:t>
            </a:r>
            <a:br>
              <a:rPr lang="lt-LT" dirty="0">
                <a:latin typeface="Times New Roman" panose="02020603050405020304" pitchFamily="18" charset="0"/>
                <a:cs typeface="Times New Roman" panose="02020603050405020304" pitchFamily="18" charset="0"/>
              </a:rPr>
            </a:br>
            <a:r>
              <a:rPr lang="lt-LT" dirty="0">
                <a:latin typeface="Times New Roman" panose="02020603050405020304" pitchFamily="18" charset="0"/>
                <a:cs typeface="Times New Roman" panose="02020603050405020304" pitchFamily="18" charset="0"/>
              </a:rPr>
              <a:t>ECM 1435 mm vėžei</a:t>
            </a:r>
            <a:br>
              <a:rPr lang="lt-LT" dirty="0">
                <a:latin typeface="Times New Roman" panose="02020603050405020304" pitchFamily="18" charset="0"/>
                <a:cs typeface="Times New Roman" panose="02020603050405020304" pitchFamily="18" charset="0"/>
              </a:rPr>
            </a:br>
            <a:endParaRPr lang="en-US" dirty="0"/>
          </a:p>
        </p:txBody>
      </p:sp>
      <p:pic>
        <p:nvPicPr>
          <p:cNvPr id="7" name="Picture 6" descr="A circuit board&#10;&#10;Description automatically generated">
            <a:extLst>
              <a:ext uri="{FF2B5EF4-FFF2-40B4-BE49-F238E27FC236}">
                <a16:creationId xmlns:a16="http://schemas.microsoft.com/office/drawing/2014/main" id="{DB34E5BC-BF22-4F30-ABB1-90634B2BE5DF}"/>
              </a:ext>
            </a:extLst>
          </p:cNvPr>
          <p:cNvPicPr>
            <a:picLocks noChangeAspect="1"/>
          </p:cNvPicPr>
          <p:nvPr/>
        </p:nvPicPr>
        <p:blipFill>
          <a:blip r:embed="rId3"/>
          <a:stretch>
            <a:fillRect/>
          </a:stretch>
        </p:blipFill>
        <p:spPr>
          <a:xfrm>
            <a:off x="0" y="2144333"/>
            <a:ext cx="9144000" cy="2906055"/>
          </a:xfrm>
          <a:prstGeom prst="rect">
            <a:avLst/>
          </a:prstGeom>
        </p:spPr>
      </p:pic>
    </p:spTree>
    <p:extLst>
      <p:ext uri="{BB962C8B-B14F-4D97-AF65-F5344CB8AC3E}">
        <p14:creationId xmlns:p14="http://schemas.microsoft.com/office/powerpoint/2010/main" val="55867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feld 59"/>
          <p:cNvSpPr txBox="1"/>
          <p:nvPr/>
        </p:nvSpPr>
        <p:spPr>
          <a:xfrm>
            <a:off x="3292494" y="2540701"/>
            <a:ext cx="1126976" cy="507831"/>
          </a:xfrm>
          <a:prstGeom prst="rect">
            <a:avLst/>
          </a:prstGeom>
          <a:noFill/>
        </p:spPr>
        <p:txBody>
          <a:bodyPr wrap="square" rtlCol="0">
            <a:spAutoFit/>
          </a:bodyPr>
          <a:lstStyle/>
          <a:p>
            <a:pPr algn="ctr"/>
            <a:r>
              <a:rPr lang="de-DE" altLang="de-DE" sz="900" i="1" dirty="0">
                <a:latin typeface="Times New Roman" panose="02020603050405020304" pitchFamily="18" charset="0"/>
                <a:cs typeface="Times New Roman" panose="02020603050405020304" pitchFamily="18" charset="0"/>
              </a:rPr>
              <a:t>3 </a:t>
            </a:r>
            <a:r>
              <a:rPr lang="de-DE" altLang="de-DE" sz="900" i="1" dirty="0" err="1">
                <a:latin typeface="Times New Roman" panose="02020603050405020304" pitchFamily="18" charset="0"/>
                <a:cs typeface="Times New Roman" panose="02020603050405020304" pitchFamily="18" charset="0"/>
              </a:rPr>
              <a:t>str</a:t>
            </a:r>
            <a:r>
              <a:rPr lang="lt-LT" altLang="de-DE" sz="900" i="1" dirty="0">
                <a:latin typeface="Times New Roman" panose="02020603050405020304" pitchFamily="18" charset="0"/>
                <a:cs typeface="Times New Roman" panose="02020603050405020304" pitchFamily="18" charset="0"/>
              </a:rPr>
              <a:t>. 2</a:t>
            </a:r>
            <a:r>
              <a:rPr lang="de-DE" altLang="de-DE" sz="900" i="1" dirty="0">
                <a:latin typeface="Times New Roman" panose="02020603050405020304" pitchFamily="18" charset="0"/>
                <a:cs typeface="Times New Roman" panose="02020603050405020304" pitchFamily="18" charset="0"/>
              </a:rPr>
              <a:t> d</a:t>
            </a:r>
            <a:r>
              <a:rPr lang="lt-LT" altLang="de-DE" sz="900" i="1" dirty="0">
                <a:latin typeface="Times New Roman" panose="02020603050405020304" pitchFamily="18" charset="0"/>
                <a:cs typeface="Times New Roman" panose="02020603050405020304" pitchFamily="18" charset="0"/>
              </a:rPr>
              <a:t>. b) p.</a:t>
            </a:r>
            <a:endParaRPr lang="de-DE" altLang="de-DE" sz="900" i="1" dirty="0">
              <a:latin typeface="Times New Roman" panose="02020603050405020304" pitchFamily="18" charset="0"/>
              <a:cs typeface="Times New Roman" panose="02020603050405020304" pitchFamily="18" charset="0"/>
            </a:endParaRPr>
          </a:p>
          <a:p>
            <a:pPr algn="ctr"/>
            <a:r>
              <a:rPr lang="lt-LT" sz="900" b="1" dirty="0">
                <a:latin typeface="Times New Roman" panose="02020603050405020304" pitchFamily="18" charset="0"/>
                <a:cs typeface="Times New Roman" panose="02020603050405020304" pitchFamily="18" charset="0"/>
              </a:rPr>
              <a:t>Privalomas sertifikatas</a:t>
            </a:r>
            <a:endParaRPr lang="en-GB" sz="900" b="1" dirty="0">
              <a:latin typeface="Times New Roman" panose="02020603050405020304" pitchFamily="18" charset="0"/>
              <a:cs typeface="Times New Roman" panose="02020603050405020304" pitchFamily="18" charset="0"/>
            </a:endParaRPr>
          </a:p>
        </p:txBody>
      </p:sp>
      <p:sp>
        <p:nvSpPr>
          <p:cNvPr id="27" name="Textfeld 62"/>
          <p:cNvSpPr txBox="1"/>
          <p:nvPr/>
        </p:nvSpPr>
        <p:spPr>
          <a:xfrm>
            <a:off x="5078843" y="3356847"/>
            <a:ext cx="956197" cy="784830"/>
          </a:xfrm>
          <a:prstGeom prst="rect">
            <a:avLst/>
          </a:prstGeom>
          <a:noFill/>
        </p:spPr>
        <p:txBody>
          <a:bodyPr wrap="square" rtlCol="0">
            <a:spAutoFit/>
          </a:bodyPr>
          <a:lstStyle/>
          <a:p>
            <a:pPr algn="ctr"/>
            <a:r>
              <a:rPr lang="pt-BR" sz="900" i="1" dirty="0">
                <a:latin typeface="Times New Roman" panose="02020603050405020304" pitchFamily="18" charset="0"/>
                <a:cs typeface="Times New Roman" panose="02020603050405020304" pitchFamily="18" charset="0"/>
              </a:rPr>
              <a:t>3 str</a:t>
            </a:r>
            <a:r>
              <a:rPr lang="lt-LT" sz="900" i="1" dirty="0">
                <a:latin typeface="Times New Roman" panose="02020603050405020304" pitchFamily="18" charset="0"/>
                <a:cs typeface="Times New Roman" panose="02020603050405020304" pitchFamily="18" charset="0"/>
              </a:rPr>
              <a:t>.</a:t>
            </a:r>
            <a:r>
              <a:rPr lang="pt-BR" sz="900" i="1" dirty="0">
                <a:latin typeface="Times New Roman" panose="02020603050405020304" pitchFamily="18" charset="0"/>
                <a:cs typeface="Times New Roman" panose="02020603050405020304" pitchFamily="18" charset="0"/>
              </a:rPr>
              <a:t> 3</a:t>
            </a:r>
            <a:r>
              <a:rPr lang="lt-LT" sz="900" i="1" dirty="0">
                <a:latin typeface="Times New Roman" panose="02020603050405020304" pitchFamily="18" charset="0"/>
                <a:cs typeface="Times New Roman" panose="02020603050405020304" pitchFamily="18" charset="0"/>
              </a:rPr>
              <a:t> d.</a:t>
            </a:r>
            <a:r>
              <a:rPr lang="pt-BR" sz="900" i="1" dirty="0">
                <a:latin typeface="Times New Roman" panose="02020603050405020304" pitchFamily="18" charset="0"/>
                <a:cs typeface="Times New Roman" panose="02020603050405020304" pitchFamily="18" charset="0"/>
              </a:rPr>
              <a:t> </a:t>
            </a:r>
            <a:r>
              <a:rPr lang="en-GB" sz="900" b="1" dirty="0" err="1">
                <a:latin typeface="Times New Roman" panose="02020603050405020304" pitchFamily="18" charset="0"/>
                <a:cs typeface="Times New Roman" panose="02020603050405020304" pitchFamily="18" charset="0"/>
              </a:rPr>
              <a:t>Savanoriškas</a:t>
            </a:r>
            <a:r>
              <a:rPr lang="en-GB" sz="900" b="1" dirty="0">
                <a:latin typeface="Times New Roman" panose="02020603050405020304" pitchFamily="18" charset="0"/>
                <a:cs typeface="Times New Roman" panose="02020603050405020304" pitchFamily="18" charset="0"/>
              </a:rPr>
              <a:t> (</a:t>
            </a:r>
            <a:r>
              <a:rPr lang="en-GB" sz="900" b="1" dirty="0" err="1">
                <a:latin typeface="Times New Roman" panose="02020603050405020304" pitchFamily="18" charset="0"/>
                <a:cs typeface="Times New Roman" panose="02020603050405020304" pitchFamily="18" charset="0"/>
              </a:rPr>
              <a:t>neprivalomas</a:t>
            </a:r>
            <a:r>
              <a:rPr lang="en-GB" sz="900" b="1" dirty="0">
                <a:latin typeface="Times New Roman" panose="02020603050405020304" pitchFamily="18" charset="0"/>
                <a:cs typeface="Times New Roman" panose="02020603050405020304" pitchFamily="18" charset="0"/>
              </a:rPr>
              <a:t>) ECM </a:t>
            </a:r>
            <a:r>
              <a:rPr lang="en-GB" sz="900" b="1" dirty="0" err="1">
                <a:latin typeface="Times New Roman" panose="02020603050405020304" pitchFamily="18" charset="0"/>
                <a:cs typeface="Times New Roman" panose="02020603050405020304" pitchFamily="18" charset="0"/>
              </a:rPr>
              <a:t>sertifikatas</a:t>
            </a:r>
            <a:endParaRPr lang="en-GB" sz="900" b="1" dirty="0">
              <a:latin typeface="Times New Roman" panose="02020603050405020304" pitchFamily="18" charset="0"/>
              <a:cs typeface="Times New Roman" panose="02020603050405020304" pitchFamily="18" charset="0"/>
            </a:endParaRPr>
          </a:p>
        </p:txBody>
      </p:sp>
      <p:sp>
        <p:nvSpPr>
          <p:cNvPr id="28" name="Textfeld 16"/>
          <p:cNvSpPr txBox="1"/>
          <p:nvPr/>
        </p:nvSpPr>
        <p:spPr>
          <a:xfrm>
            <a:off x="6205030" y="2536688"/>
            <a:ext cx="1378841" cy="507831"/>
          </a:xfrm>
          <a:prstGeom prst="rect">
            <a:avLst/>
          </a:prstGeom>
          <a:noFill/>
        </p:spPr>
        <p:txBody>
          <a:bodyPr wrap="square" rtlCol="0">
            <a:spAutoFit/>
          </a:bodyPr>
          <a:lstStyle/>
          <a:p>
            <a:pPr algn="ctr"/>
            <a:r>
              <a:rPr lang="pt-BR" sz="900" i="1" dirty="0">
                <a:latin typeface="Times New Roman" panose="02020603050405020304" pitchFamily="18" charset="0"/>
                <a:cs typeface="Times New Roman" panose="02020603050405020304" pitchFamily="18" charset="0"/>
              </a:rPr>
              <a:t>3 str</a:t>
            </a:r>
            <a:r>
              <a:rPr lang="lt-LT" sz="900" i="1" dirty="0">
                <a:latin typeface="Times New Roman" panose="02020603050405020304" pitchFamily="18" charset="0"/>
                <a:cs typeface="Times New Roman" panose="02020603050405020304" pitchFamily="18" charset="0"/>
              </a:rPr>
              <a:t>.</a:t>
            </a:r>
            <a:r>
              <a:rPr lang="pt-BR" sz="900" i="1" dirty="0">
                <a:latin typeface="Times New Roman" panose="02020603050405020304" pitchFamily="18" charset="0"/>
                <a:cs typeface="Times New Roman" panose="02020603050405020304" pitchFamily="18" charset="0"/>
              </a:rPr>
              <a:t> 3 ir 4 </a:t>
            </a:r>
            <a:r>
              <a:rPr lang="lt-LT" sz="900" i="1" dirty="0">
                <a:latin typeface="Times New Roman" panose="02020603050405020304" pitchFamily="18" charset="0"/>
                <a:cs typeface="Times New Roman" panose="02020603050405020304" pitchFamily="18" charset="0"/>
              </a:rPr>
              <a:t>d.</a:t>
            </a:r>
          </a:p>
          <a:p>
            <a:pPr algn="ctr"/>
            <a:r>
              <a:rPr lang="lt-LT" sz="900" b="1" dirty="0">
                <a:latin typeface="Times New Roman" panose="02020603050405020304" pitchFamily="18" charset="0"/>
                <a:cs typeface="Times New Roman" panose="02020603050405020304" pitchFamily="18" charset="0"/>
              </a:rPr>
              <a:t>2 galimybės patikrinti II priedo reikalavimus</a:t>
            </a:r>
            <a:endParaRPr lang="en-GB" sz="900" b="1" dirty="0">
              <a:latin typeface="Times New Roman" panose="02020603050405020304" pitchFamily="18" charset="0"/>
              <a:cs typeface="Times New Roman" panose="02020603050405020304" pitchFamily="18" charset="0"/>
            </a:endParaRPr>
          </a:p>
        </p:txBody>
      </p:sp>
      <p:sp>
        <p:nvSpPr>
          <p:cNvPr id="30" name="Textfeld 16"/>
          <p:cNvSpPr txBox="1"/>
          <p:nvPr/>
        </p:nvSpPr>
        <p:spPr>
          <a:xfrm>
            <a:off x="5990532" y="4017690"/>
            <a:ext cx="1775337" cy="646331"/>
          </a:xfrm>
          <a:prstGeom prst="rect">
            <a:avLst/>
          </a:prstGeom>
          <a:noFill/>
        </p:spPr>
        <p:txBody>
          <a:bodyPr wrap="square" rtlCol="0">
            <a:spAutoFit/>
          </a:bodyPr>
          <a:lstStyle/>
          <a:p>
            <a:pPr algn="ctr"/>
            <a:r>
              <a:rPr lang="pt-BR" sz="900" i="1" dirty="0">
                <a:latin typeface="Times New Roman" panose="02020603050405020304" pitchFamily="18" charset="0"/>
                <a:cs typeface="Times New Roman" panose="02020603050405020304" pitchFamily="18" charset="0"/>
              </a:rPr>
              <a:t>3 str</a:t>
            </a:r>
            <a:r>
              <a:rPr lang="lt-LT" sz="900" i="1" dirty="0">
                <a:latin typeface="Times New Roman" panose="02020603050405020304" pitchFamily="18" charset="0"/>
                <a:cs typeface="Times New Roman" panose="02020603050405020304" pitchFamily="18" charset="0"/>
              </a:rPr>
              <a:t>.</a:t>
            </a:r>
            <a:r>
              <a:rPr lang="pt-BR" sz="900" i="1" dirty="0">
                <a:latin typeface="Times New Roman" panose="02020603050405020304" pitchFamily="18" charset="0"/>
                <a:cs typeface="Times New Roman" panose="02020603050405020304" pitchFamily="18" charset="0"/>
              </a:rPr>
              <a:t> </a:t>
            </a:r>
            <a:r>
              <a:rPr lang="lt-LT" sz="900" i="1" dirty="0">
                <a:latin typeface="Times New Roman" panose="02020603050405020304" pitchFamily="18" charset="0"/>
                <a:cs typeface="Times New Roman" panose="02020603050405020304" pitchFamily="18" charset="0"/>
              </a:rPr>
              <a:t>4 d.</a:t>
            </a:r>
            <a:r>
              <a:rPr lang="pt-BR" sz="900" i="1" dirty="0">
                <a:latin typeface="Times New Roman" panose="02020603050405020304" pitchFamily="18" charset="0"/>
                <a:cs typeface="Times New Roman" panose="02020603050405020304" pitchFamily="18" charset="0"/>
              </a:rPr>
              <a:t> </a:t>
            </a:r>
            <a:endParaRPr lang="lt-LT" sz="900" i="1" dirty="0">
              <a:latin typeface="Times New Roman" panose="02020603050405020304" pitchFamily="18" charset="0"/>
              <a:cs typeface="Times New Roman" panose="02020603050405020304" pitchFamily="18" charset="0"/>
            </a:endParaRPr>
          </a:p>
          <a:p>
            <a:pPr algn="ctr"/>
            <a:r>
              <a:rPr lang="lt-LT" sz="900" b="1" dirty="0">
                <a:latin typeface="Times New Roman" panose="02020603050405020304" pitchFamily="18" charset="0"/>
                <a:cs typeface="Times New Roman" panose="02020603050405020304" pitchFamily="18" charset="0"/>
              </a:rPr>
              <a:t>II priedo reikalavimų tikrinimas kaip saugos sertifikavimo / leidimo suteikimo proceso dalis</a:t>
            </a:r>
            <a:endParaRPr lang="en-GB" sz="900" b="1" dirty="0">
              <a:latin typeface="Times New Roman" panose="02020603050405020304" pitchFamily="18" charset="0"/>
              <a:cs typeface="Times New Roman" panose="02020603050405020304" pitchFamily="18" charset="0"/>
            </a:endParaRPr>
          </a:p>
        </p:txBody>
      </p:sp>
      <p:sp>
        <p:nvSpPr>
          <p:cNvPr id="31" name="Textfeld 59"/>
          <p:cNvSpPr txBox="1"/>
          <p:nvPr/>
        </p:nvSpPr>
        <p:spPr>
          <a:xfrm>
            <a:off x="1784204" y="2529267"/>
            <a:ext cx="1105669" cy="507831"/>
          </a:xfrm>
          <a:prstGeom prst="rect">
            <a:avLst/>
          </a:prstGeom>
          <a:noFill/>
        </p:spPr>
        <p:txBody>
          <a:bodyPr wrap="square" rtlCol="0">
            <a:spAutoFit/>
          </a:bodyPr>
          <a:lstStyle/>
          <a:p>
            <a:pPr algn="ctr"/>
            <a:r>
              <a:rPr lang="de-DE" altLang="de-DE" sz="900" i="1" dirty="0">
                <a:latin typeface="Times New Roman" panose="02020603050405020304" pitchFamily="18" charset="0"/>
                <a:cs typeface="Times New Roman" panose="02020603050405020304" pitchFamily="18" charset="0"/>
              </a:rPr>
              <a:t>3 </a:t>
            </a:r>
            <a:r>
              <a:rPr lang="de-DE" altLang="de-DE" sz="900" i="1" dirty="0" err="1">
                <a:latin typeface="Times New Roman" panose="02020603050405020304" pitchFamily="18" charset="0"/>
                <a:cs typeface="Times New Roman" panose="02020603050405020304" pitchFamily="18" charset="0"/>
              </a:rPr>
              <a:t>str</a:t>
            </a:r>
            <a:r>
              <a:rPr lang="lt-LT" altLang="de-DE" sz="900" i="1" dirty="0">
                <a:latin typeface="Times New Roman" panose="02020603050405020304" pitchFamily="18" charset="0"/>
                <a:cs typeface="Times New Roman" panose="02020603050405020304" pitchFamily="18" charset="0"/>
              </a:rPr>
              <a:t>. 2</a:t>
            </a:r>
            <a:r>
              <a:rPr lang="de-DE" altLang="de-DE" sz="900" i="1" dirty="0">
                <a:latin typeface="Times New Roman" panose="02020603050405020304" pitchFamily="18" charset="0"/>
                <a:cs typeface="Times New Roman" panose="02020603050405020304" pitchFamily="18" charset="0"/>
              </a:rPr>
              <a:t> d</a:t>
            </a:r>
            <a:r>
              <a:rPr lang="lt-LT" altLang="de-DE" sz="900" i="1" dirty="0">
                <a:latin typeface="Times New Roman" panose="02020603050405020304" pitchFamily="18" charset="0"/>
                <a:cs typeface="Times New Roman" panose="02020603050405020304" pitchFamily="18" charset="0"/>
              </a:rPr>
              <a:t>. a) p.</a:t>
            </a:r>
            <a:endParaRPr lang="de-DE" altLang="de-DE" sz="900" i="1" dirty="0">
              <a:latin typeface="Times New Roman" panose="02020603050405020304" pitchFamily="18" charset="0"/>
              <a:cs typeface="Times New Roman" panose="02020603050405020304" pitchFamily="18" charset="0"/>
            </a:endParaRPr>
          </a:p>
          <a:p>
            <a:pPr algn="ctr"/>
            <a:r>
              <a:rPr lang="lt-LT" sz="900" b="1" dirty="0">
                <a:latin typeface="Times New Roman" panose="02020603050405020304" pitchFamily="18" charset="0"/>
                <a:cs typeface="Times New Roman" panose="02020603050405020304" pitchFamily="18" charset="0"/>
              </a:rPr>
              <a:t>Privalomas sertifikatas</a:t>
            </a:r>
            <a:endParaRPr lang="en-GB" sz="900" b="1" dirty="0">
              <a:latin typeface="Times New Roman" panose="02020603050405020304" pitchFamily="18" charset="0"/>
              <a:cs typeface="Times New Roman" panose="02020603050405020304" pitchFamily="18" charset="0"/>
            </a:endParaRPr>
          </a:p>
        </p:txBody>
      </p:sp>
      <p:sp>
        <p:nvSpPr>
          <p:cNvPr id="32" name="Textfeld 62"/>
          <p:cNvSpPr txBox="1"/>
          <p:nvPr/>
        </p:nvSpPr>
        <p:spPr>
          <a:xfrm>
            <a:off x="3200400" y="3298273"/>
            <a:ext cx="1306285" cy="784830"/>
          </a:xfrm>
          <a:prstGeom prst="rect">
            <a:avLst/>
          </a:prstGeom>
          <a:noFill/>
        </p:spPr>
        <p:txBody>
          <a:bodyPr wrap="square" rtlCol="0">
            <a:spAutoFit/>
          </a:bodyPr>
          <a:lstStyle/>
          <a:p>
            <a:pPr algn="ctr"/>
            <a:r>
              <a:rPr lang="pt-BR" sz="900" i="1" dirty="0">
                <a:latin typeface="Times New Roman" panose="02020603050405020304" pitchFamily="18" charset="0"/>
                <a:cs typeface="Times New Roman" panose="02020603050405020304" pitchFamily="18" charset="0"/>
              </a:rPr>
              <a:t>3 str</a:t>
            </a:r>
            <a:r>
              <a:rPr lang="lt-LT" sz="900" i="1" dirty="0">
                <a:latin typeface="Times New Roman" panose="02020603050405020304" pitchFamily="18" charset="0"/>
                <a:cs typeface="Times New Roman" panose="02020603050405020304" pitchFamily="18" charset="0"/>
              </a:rPr>
              <a:t>.</a:t>
            </a:r>
            <a:r>
              <a:rPr lang="pt-BR" sz="900" i="1" dirty="0">
                <a:latin typeface="Times New Roman" panose="02020603050405020304" pitchFamily="18" charset="0"/>
                <a:cs typeface="Times New Roman" panose="02020603050405020304" pitchFamily="18" charset="0"/>
              </a:rPr>
              <a:t> </a:t>
            </a:r>
            <a:r>
              <a:rPr lang="lt-LT" sz="900" i="1" dirty="0">
                <a:latin typeface="Times New Roman" panose="02020603050405020304" pitchFamily="18" charset="0"/>
                <a:cs typeface="Times New Roman" panose="02020603050405020304" pitchFamily="18" charset="0"/>
              </a:rPr>
              <a:t>4 d.</a:t>
            </a:r>
            <a:r>
              <a:rPr lang="pt-BR" sz="900" i="1" dirty="0">
                <a:latin typeface="Times New Roman" panose="02020603050405020304" pitchFamily="18" charset="0"/>
                <a:cs typeface="Times New Roman" panose="02020603050405020304" pitchFamily="18" charset="0"/>
              </a:rPr>
              <a:t> </a:t>
            </a:r>
            <a:endParaRPr lang="lt-LT" sz="900" i="1" dirty="0">
              <a:latin typeface="Times New Roman" panose="02020603050405020304" pitchFamily="18" charset="0"/>
              <a:cs typeface="Times New Roman" panose="02020603050405020304" pitchFamily="18" charset="0"/>
            </a:endParaRPr>
          </a:p>
          <a:p>
            <a:pPr algn="ctr"/>
            <a:r>
              <a:rPr lang="en-GB" sz="900" b="1" dirty="0">
                <a:latin typeface="Times New Roman" panose="02020603050405020304" pitchFamily="18" charset="0"/>
                <a:cs typeface="Times New Roman" panose="02020603050405020304" pitchFamily="18" charset="0"/>
              </a:rPr>
              <a:t>II </a:t>
            </a:r>
            <a:r>
              <a:rPr lang="en-GB" sz="900" b="1" dirty="0" err="1">
                <a:latin typeface="Times New Roman" panose="02020603050405020304" pitchFamily="18" charset="0"/>
                <a:cs typeface="Times New Roman" panose="02020603050405020304" pitchFamily="18" charset="0"/>
              </a:rPr>
              <a:t>priedo</a:t>
            </a:r>
            <a:r>
              <a:rPr lang="en-GB" sz="900" b="1" dirty="0">
                <a:latin typeface="Times New Roman" panose="02020603050405020304" pitchFamily="18" charset="0"/>
                <a:cs typeface="Times New Roman" panose="02020603050405020304" pitchFamily="18" charset="0"/>
              </a:rPr>
              <a:t> </a:t>
            </a:r>
            <a:r>
              <a:rPr lang="en-GB" sz="900" b="1" dirty="0" err="1">
                <a:latin typeface="Times New Roman" panose="02020603050405020304" pitchFamily="18" charset="0"/>
                <a:cs typeface="Times New Roman" panose="02020603050405020304" pitchFamily="18" charset="0"/>
              </a:rPr>
              <a:t>reikalavimai</a:t>
            </a:r>
            <a:r>
              <a:rPr lang="en-GB" sz="900" b="1" dirty="0">
                <a:latin typeface="Times New Roman" panose="02020603050405020304" pitchFamily="18" charset="0"/>
                <a:cs typeface="Times New Roman" panose="02020603050405020304" pitchFamily="18" charset="0"/>
              </a:rPr>
              <a:t>: </a:t>
            </a:r>
            <a:r>
              <a:rPr lang="en-GB" sz="900" b="1" dirty="0" err="1">
                <a:latin typeface="Times New Roman" panose="02020603050405020304" pitchFamily="18" charset="0"/>
                <a:cs typeface="Times New Roman" panose="02020603050405020304" pitchFamily="18" charset="0"/>
              </a:rPr>
              <a:t>turi</a:t>
            </a:r>
            <a:r>
              <a:rPr lang="en-GB" sz="900" b="1" dirty="0">
                <a:latin typeface="Times New Roman" panose="02020603050405020304" pitchFamily="18" charset="0"/>
                <a:cs typeface="Times New Roman" panose="02020603050405020304" pitchFamily="18" charset="0"/>
              </a:rPr>
              <a:t> </a:t>
            </a:r>
            <a:r>
              <a:rPr lang="en-GB" sz="900" b="1" dirty="0" err="1">
                <a:latin typeface="Times New Roman" panose="02020603050405020304" pitchFamily="18" charset="0"/>
                <a:cs typeface="Times New Roman" panose="02020603050405020304" pitchFamily="18" charset="0"/>
              </a:rPr>
              <a:t>būti</a:t>
            </a:r>
            <a:r>
              <a:rPr lang="en-GB" sz="900" b="1" dirty="0">
                <a:latin typeface="Times New Roman" panose="02020603050405020304" pitchFamily="18" charset="0"/>
                <a:cs typeface="Times New Roman" panose="02020603050405020304" pitchFamily="18" charset="0"/>
              </a:rPr>
              <a:t> </a:t>
            </a:r>
            <a:r>
              <a:rPr lang="en-GB" sz="900" b="1" dirty="0" err="1">
                <a:latin typeface="Times New Roman" panose="02020603050405020304" pitchFamily="18" charset="0"/>
                <a:cs typeface="Times New Roman" panose="02020603050405020304" pitchFamily="18" charset="0"/>
              </a:rPr>
              <a:t>patikrinta</a:t>
            </a:r>
            <a:r>
              <a:rPr lang="en-GB" sz="900" b="1" dirty="0">
                <a:latin typeface="Times New Roman" panose="02020603050405020304" pitchFamily="18" charset="0"/>
                <a:cs typeface="Times New Roman" panose="02020603050405020304" pitchFamily="18" charset="0"/>
              </a:rPr>
              <a:t> per ECM-</a:t>
            </a:r>
            <a:r>
              <a:rPr lang="en-GB" sz="900" b="1" dirty="0" err="1">
                <a:latin typeface="Times New Roman" panose="02020603050405020304" pitchFamily="18" charset="0"/>
                <a:cs typeface="Times New Roman" panose="02020603050405020304" pitchFamily="18" charset="0"/>
              </a:rPr>
              <a:t>sertifikavimo</a:t>
            </a:r>
            <a:r>
              <a:rPr lang="en-GB" sz="900" b="1" dirty="0">
                <a:latin typeface="Times New Roman" panose="02020603050405020304" pitchFamily="18" charset="0"/>
                <a:cs typeface="Times New Roman" panose="02020603050405020304" pitchFamily="18" charset="0"/>
              </a:rPr>
              <a:t> </a:t>
            </a:r>
            <a:r>
              <a:rPr lang="en-GB" sz="900" b="1" dirty="0" err="1">
                <a:latin typeface="Times New Roman" panose="02020603050405020304" pitchFamily="18" charset="0"/>
                <a:cs typeface="Times New Roman" panose="02020603050405020304" pitchFamily="18" charset="0"/>
              </a:rPr>
              <a:t>procesą</a:t>
            </a:r>
            <a:endParaRPr lang="en-GB" sz="900" b="1" dirty="0">
              <a:latin typeface="Times New Roman" panose="02020603050405020304" pitchFamily="18" charset="0"/>
              <a:cs typeface="Times New Roman" panose="02020603050405020304" pitchFamily="18" charset="0"/>
            </a:endParaRPr>
          </a:p>
        </p:txBody>
      </p:sp>
      <p:sp>
        <p:nvSpPr>
          <p:cNvPr id="33" name="Textfeld 64"/>
          <p:cNvSpPr txBox="1"/>
          <p:nvPr/>
        </p:nvSpPr>
        <p:spPr>
          <a:xfrm>
            <a:off x="2817015" y="4167913"/>
            <a:ext cx="2077933" cy="784830"/>
          </a:xfrm>
          <a:prstGeom prst="rect">
            <a:avLst/>
          </a:prstGeom>
          <a:noFill/>
        </p:spPr>
        <p:txBody>
          <a:bodyPr wrap="square" rtlCol="0">
            <a:spAutoFit/>
          </a:bodyPr>
          <a:lstStyle/>
          <a:p>
            <a:pPr algn="ctr"/>
            <a:r>
              <a:rPr lang="pt-BR" sz="900" i="1" dirty="0">
                <a:latin typeface="Times New Roman" panose="02020603050405020304" pitchFamily="18" charset="0"/>
                <a:cs typeface="Times New Roman" panose="02020603050405020304" pitchFamily="18" charset="0"/>
              </a:rPr>
              <a:t>3 str</a:t>
            </a:r>
            <a:r>
              <a:rPr lang="lt-LT" sz="900" i="1" dirty="0">
                <a:latin typeface="Times New Roman" panose="02020603050405020304" pitchFamily="18" charset="0"/>
                <a:cs typeface="Times New Roman" panose="02020603050405020304" pitchFamily="18" charset="0"/>
              </a:rPr>
              <a:t>.</a:t>
            </a:r>
            <a:r>
              <a:rPr lang="pt-BR" sz="900" i="1" dirty="0">
                <a:latin typeface="Times New Roman" panose="02020603050405020304" pitchFamily="18" charset="0"/>
                <a:cs typeface="Times New Roman" panose="02020603050405020304" pitchFamily="18" charset="0"/>
              </a:rPr>
              <a:t> </a:t>
            </a:r>
            <a:r>
              <a:rPr lang="en-US" sz="900" i="1" dirty="0">
                <a:latin typeface="Times New Roman" panose="02020603050405020304" pitchFamily="18" charset="0"/>
                <a:cs typeface="Times New Roman" panose="02020603050405020304" pitchFamily="18" charset="0"/>
              </a:rPr>
              <a:t>5</a:t>
            </a:r>
            <a:r>
              <a:rPr lang="lt-LT" sz="900" i="1" dirty="0">
                <a:latin typeface="Times New Roman" panose="02020603050405020304" pitchFamily="18" charset="0"/>
                <a:cs typeface="Times New Roman" panose="02020603050405020304" pitchFamily="18" charset="0"/>
              </a:rPr>
              <a:t> d.</a:t>
            </a:r>
            <a:r>
              <a:rPr lang="pt-BR" sz="900" i="1" dirty="0">
                <a:latin typeface="Times New Roman" panose="02020603050405020304" pitchFamily="18" charset="0"/>
                <a:cs typeface="Times New Roman" panose="02020603050405020304" pitchFamily="18" charset="0"/>
              </a:rPr>
              <a:t> </a:t>
            </a:r>
            <a:r>
              <a:rPr lang="en-GB" sz="900" i="1" dirty="0">
                <a:latin typeface="Times New Roman" panose="02020603050405020304" pitchFamily="18" charset="0"/>
                <a:cs typeface="Times New Roman" panose="02020603050405020304" pitchFamily="18" charset="0"/>
              </a:rPr>
              <a:t>(</a:t>
            </a:r>
            <a:r>
              <a:rPr lang="en-GB" sz="900" i="1" dirty="0" err="1">
                <a:latin typeface="Times New Roman" panose="02020603050405020304" pitchFamily="18" charset="0"/>
                <a:cs typeface="Times New Roman" panose="02020603050405020304" pitchFamily="18" charset="0"/>
              </a:rPr>
              <a:t>jei</a:t>
            </a:r>
            <a:r>
              <a:rPr lang="en-GB" sz="900" i="1" dirty="0">
                <a:latin typeface="Times New Roman" panose="02020603050405020304" pitchFamily="18" charset="0"/>
                <a:cs typeface="Times New Roman" panose="02020603050405020304" pitchFamily="18" charset="0"/>
              </a:rPr>
              <a:t> </a:t>
            </a:r>
            <a:r>
              <a:rPr lang="en-GB" sz="900" i="1" dirty="0" err="1">
                <a:latin typeface="Times New Roman" panose="02020603050405020304" pitchFamily="18" charset="0"/>
                <a:cs typeface="Times New Roman" panose="02020603050405020304" pitchFamily="18" charset="0"/>
              </a:rPr>
              <a:t>aktualu</a:t>
            </a:r>
            <a:r>
              <a:rPr lang="en-GB" sz="900" i="1" dirty="0">
                <a:latin typeface="Times New Roman" panose="02020603050405020304" pitchFamily="18" charset="0"/>
                <a:cs typeface="Times New Roman" panose="02020603050405020304" pitchFamily="18" charset="0"/>
              </a:rPr>
              <a:t>)</a:t>
            </a:r>
          </a:p>
          <a:p>
            <a:pPr algn="ctr"/>
            <a:r>
              <a:rPr lang="en-GB" sz="900" b="1" dirty="0">
                <a:latin typeface="Times New Roman" panose="02020603050405020304" pitchFamily="18" charset="0"/>
                <a:cs typeface="Times New Roman" panose="02020603050405020304" pitchFamily="18" charset="0"/>
              </a:rPr>
              <a:t>ECM </a:t>
            </a:r>
            <a:r>
              <a:rPr lang="en-GB" sz="900" b="1" dirty="0" err="1">
                <a:latin typeface="Times New Roman" panose="02020603050405020304" pitchFamily="18" charset="0"/>
                <a:cs typeface="Times New Roman" panose="02020603050405020304" pitchFamily="18" charset="0"/>
              </a:rPr>
              <a:t>sertifikatas</a:t>
            </a:r>
            <a:r>
              <a:rPr lang="en-GB" sz="900" b="1" dirty="0">
                <a:latin typeface="Times New Roman" panose="02020603050405020304" pitchFamily="18" charset="0"/>
                <a:cs typeface="Times New Roman" panose="02020603050405020304" pitchFamily="18" charset="0"/>
              </a:rPr>
              <a:t> </a:t>
            </a:r>
            <a:r>
              <a:rPr lang="en-GB" sz="900" b="1" dirty="0" err="1">
                <a:latin typeface="Times New Roman" panose="02020603050405020304" pitchFamily="18" charset="0"/>
                <a:cs typeface="Times New Roman" panose="02020603050405020304" pitchFamily="18" charset="0"/>
              </a:rPr>
              <a:t>laikomas</a:t>
            </a:r>
            <a:r>
              <a:rPr lang="en-GB" sz="900" b="1" dirty="0">
                <a:latin typeface="Times New Roman" panose="02020603050405020304" pitchFamily="18" charset="0"/>
                <a:cs typeface="Times New Roman" panose="02020603050405020304" pitchFamily="18" charset="0"/>
              </a:rPr>
              <a:t> </a:t>
            </a:r>
            <a:r>
              <a:rPr lang="en-GB" sz="900" b="1" dirty="0" err="1">
                <a:latin typeface="Times New Roman" panose="02020603050405020304" pitchFamily="18" charset="0"/>
                <a:cs typeface="Times New Roman" panose="02020603050405020304" pitchFamily="18" charset="0"/>
              </a:rPr>
              <a:t>įrodymu</a:t>
            </a:r>
            <a:r>
              <a:rPr lang="en-GB" sz="900" b="1" dirty="0">
                <a:latin typeface="Times New Roman" panose="02020603050405020304" pitchFamily="18" charset="0"/>
                <a:cs typeface="Times New Roman" panose="02020603050405020304" pitchFamily="18" charset="0"/>
              </a:rPr>
              <a:t>, </a:t>
            </a:r>
            <a:r>
              <a:rPr lang="en-GB" sz="900" b="1" dirty="0" err="1">
                <a:latin typeface="Times New Roman" panose="02020603050405020304" pitchFamily="18" charset="0"/>
                <a:cs typeface="Times New Roman" panose="02020603050405020304" pitchFamily="18" charset="0"/>
              </a:rPr>
              <a:t>kad</a:t>
            </a:r>
            <a:r>
              <a:rPr lang="en-GB" sz="900" b="1" dirty="0">
                <a:latin typeface="Times New Roman" panose="02020603050405020304" pitchFamily="18" charset="0"/>
                <a:cs typeface="Times New Roman" panose="02020603050405020304" pitchFamily="18" charset="0"/>
              </a:rPr>
              <a:t> </a:t>
            </a:r>
            <a:r>
              <a:rPr lang="en-GB" sz="900" b="1" dirty="0" err="1">
                <a:latin typeface="Times New Roman" panose="02020603050405020304" pitchFamily="18" charset="0"/>
                <a:cs typeface="Times New Roman" panose="02020603050405020304" pitchFamily="18" charset="0"/>
              </a:rPr>
              <a:t>laikomasi</a:t>
            </a:r>
            <a:r>
              <a:rPr lang="en-GB" sz="900" b="1" dirty="0">
                <a:latin typeface="Times New Roman" panose="02020603050405020304" pitchFamily="18" charset="0"/>
                <a:cs typeface="Times New Roman" panose="02020603050405020304" pitchFamily="18" charset="0"/>
              </a:rPr>
              <a:t> BSB SVS 5.2.4 </a:t>
            </a:r>
            <a:r>
              <a:rPr lang="en-GB" sz="900" b="1" dirty="0" err="1">
                <a:latin typeface="Times New Roman" panose="02020603050405020304" pitchFamily="18" charset="0"/>
                <a:cs typeface="Times New Roman" panose="02020603050405020304" pitchFamily="18" charset="0"/>
              </a:rPr>
              <a:t>ir</a:t>
            </a:r>
            <a:r>
              <a:rPr lang="en-GB" sz="900" b="1" dirty="0">
                <a:latin typeface="Times New Roman" panose="02020603050405020304" pitchFamily="18" charset="0"/>
                <a:cs typeface="Times New Roman" panose="02020603050405020304" pitchFamily="18" charset="0"/>
              </a:rPr>
              <a:t> 5.2.5 </a:t>
            </a:r>
            <a:r>
              <a:rPr lang="en-GB" sz="900" b="1" dirty="0" err="1">
                <a:latin typeface="Times New Roman" panose="02020603050405020304" pitchFamily="18" charset="0"/>
                <a:cs typeface="Times New Roman" panose="02020603050405020304" pitchFamily="18" charset="0"/>
              </a:rPr>
              <a:t>punkt</a:t>
            </a:r>
            <a:r>
              <a:rPr lang="lt-LT" sz="900" b="1" dirty="0">
                <a:latin typeface="Times New Roman" panose="02020603050405020304" pitchFamily="18" charset="0"/>
                <a:cs typeface="Times New Roman" panose="02020603050405020304" pitchFamily="18" charset="0"/>
              </a:rPr>
              <a:t>ų </a:t>
            </a:r>
            <a:r>
              <a:rPr lang="en-GB" sz="900" b="1" dirty="0" err="1">
                <a:latin typeface="Times New Roman" panose="02020603050405020304" pitchFamily="18" charset="0"/>
                <a:cs typeface="Times New Roman" panose="02020603050405020304" pitchFamily="18" charset="0"/>
              </a:rPr>
              <a:t>saugos</a:t>
            </a:r>
            <a:r>
              <a:rPr lang="en-GB" sz="900" b="1" dirty="0">
                <a:latin typeface="Times New Roman" panose="02020603050405020304" pitchFamily="18" charset="0"/>
                <a:cs typeface="Times New Roman" panose="02020603050405020304" pitchFamily="18" charset="0"/>
              </a:rPr>
              <a:t> </a:t>
            </a:r>
            <a:r>
              <a:rPr lang="en-GB" sz="900" b="1" dirty="0" err="1">
                <a:latin typeface="Times New Roman" panose="02020603050405020304" pitchFamily="18" charset="0"/>
                <a:cs typeface="Times New Roman" panose="02020603050405020304" pitchFamily="18" charset="0"/>
              </a:rPr>
              <a:t>sertifikavimo</a:t>
            </a:r>
            <a:r>
              <a:rPr lang="en-GB" sz="900" b="1" dirty="0">
                <a:latin typeface="Times New Roman" panose="02020603050405020304" pitchFamily="18" charset="0"/>
                <a:cs typeface="Times New Roman" panose="02020603050405020304" pitchFamily="18" charset="0"/>
              </a:rPr>
              <a:t> / </a:t>
            </a:r>
            <a:r>
              <a:rPr lang="en-GB" sz="900" b="1" dirty="0" err="1">
                <a:latin typeface="Times New Roman" panose="02020603050405020304" pitchFamily="18" charset="0"/>
                <a:cs typeface="Times New Roman" panose="02020603050405020304" pitchFamily="18" charset="0"/>
              </a:rPr>
              <a:t>autorizacijos</a:t>
            </a:r>
            <a:r>
              <a:rPr lang="en-GB" sz="900" b="1" dirty="0">
                <a:latin typeface="Times New Roman" panose="02020603050405020304" pitchFamily="18" charset="0"/>
                <a:cs typeface="Times New Roman" panose="02020603050405020304" pitchFamily="18" charset="0"/>
              </a:rPr>
              <a:t> </a:t>
            </a:r>
            <a:r>
              <a:rPr lang="en-GB" sz="900" b="1" dirty="0" err="1">
                <a:latin typeface="Times New Roman" panose="02020603050405020304" pitchFamily="18" charset="0"/>
                <a:cs typeface="Times New Roman" panose="02020603050405020304" pitchFamily="18" charset="0"/>
              </a:rPr>
              <a:t>proceso</a:t>
            </a:r>
            <a:r>
              <a:rPr lang="en-GB" sz="900" b="1" dirty="0">
                <a:latin typeface="Times New Roman" panose="02020603050405020304" pitchFamily="18" charset="0"/>
                <a:cs typeface="Times New Roman" panose="02020603050405020304" pitchFamily="18" charset="0"/>
              </a:rPr>
              <a:t> </a:t>
            </a:r>
            <a:r>
              <a:rPr lang="en-GB" sz="900" b="1" dirty="0" err="1">
                <a:latin typeface="Times New Roman" panose="02020603050405020304" pitchFamily="18" charset="0"/>
                <a:cs typeface="Times New Roman" panose="02020603050405020304" pitchFamily="18" charset="0"/>
              </a:rPr>
              <a:t>metu</a:t>
            </a:r>
            <a:r>
              <a:rPr lang="en-GB" sz="900" b="1" dirty="0">
                <a:latin typeface="Times New Roman" panose="02020603050405020304" pitchFamily="18" charset="0"/>
                <a:cs typeface="Times New Roman" panose="02020603050405020304" pitchFamily="18" charset="0"/>
              </a:rPr>
              <a:t>.</a:t>
            </a:r>
          </a:p>
        </p:txBody>
      </p:sp>
      <p:sp>
        <p:nvSpPr>
          <p:cNvPr id="34" name="Textfeld 59"/>
          <p:cNvSpPr txBox="1"/>
          <p:nvPr/>
        </p:nvSpPr>
        <p:spPr>
          <a:xfrm>
            <a:off x="4818348" y="2525317"/>
            <a:ext cx="1105669" cy="507831"/>
          </a:xfrm>
          <a:prstGeom prst="rect">
            <a:avLst/>
          </a:prstGeom>
          <a:noFill/>
        </p:spPr>
        <p:txBody>
          <a:bodyPr wrap="square" rtlCol="0">
            <a:spAutoFit/>
          </a:bodyPr>
          <a:lstStyle/>
          <a:p>
            <a:pPr algn="ctr"/>
            <a:r>
              <a:rPr lang="de-DE" altLang="de-DE" sz="900" i="1" dirty="0">
                <a:latin typeface="Times New Roman" panose="02020603050405020304" pitchFamily="18" charset="0"/>
                <a:cs typeface="Times New Roman" panose="02020603050405020304" pitchFamily="18" charset="0"/>
              </a:rPr>
              <a:t>3 </a:t>
            </a:r>
            <a:r>
              <a:rPr lang="de-DE" altLang="de-DE" sz="900" i="1" dirty="0" err="1">
                <a:latin typeface="Times New Roman" panose="02020603050405020304" pitchFamily="18" charset="0"/>
                <a:cs typeface="Times New Roman" panose="02020603050405020304" pitchFamily="18" charset="0"/>
              </a:rPr>
              <a:t>str</a:t>
            </a:r>
            <a:r>
              <a:rPr lang="lt-LT" altLang="de-DE" sz="900" i="1" dirty="0">
                <a:latin typeface="Times New Roman" panose="02020603050405020304" pitchFamily="18" charset="0"/>
                <a:cs typeface="Times New Roman" panose="02020603050405020304" pitchFamily="18" charset="0"/>
              </a:rPr>
              <a:t>. 2</a:t>
            </a:r>
            <a:r>
              <a:rPr lang="de-DE" altLang="de-DE" sz="900" i="1" dirty="0">
                <a:latin typeface="Times New Roman" panose="02020603050405020304" pitchFamily="18" charset="0"/>
                <a:cs typeface="Times New Roman" panose="02020603050405020304" pitchFamily="18" charset="0"/>
              </a:rPr>
              <a:t> d</a:t>
            </a:r>
            <a:r>
              <a:rPr lang="lt-LT" altLang="de-DE" sz="900" i="1" dirty="0">
                <a:latin typeface="Times New Roman" panose="02020603050405020304" pitchFamily="18" charset="0"/>
                <a:cs typeface="Times New Roman" panose="02020603050405020304" pitchFamily="18" charset="0"/>
              </a:rPr>
              <a:t>. b) p.</a:t>
            </a:r>
            <a:endParaRPr lang="de-DE" altLang="de-DE" sz="900" i="1" dirty="0">
              <a:latin typeface="Times New Roman" panose="02020603050405020304" pitchFamily="18" charset="0"/>
              <a:cs typeface="Times New Roman" panose="02020603050405020304" pitchFamily="18" charset="0"/>
            </a:endParaRPr>
          </a:p>
          <a:p>
            <a:pPr algn="ctr"/>
            <a:r>
              <a:rPr lang="lt-LT" sz="900" b="1" dirty="0">
                <a:latin typeface="Times New Roman" panose="02020603050405020304" pitchFamily="18" charset="0"/>
                <a:cs typeface="Times New Roman" panose="02020603050405020304" pitchFamily="18" charset="0"/>
              </a:rPr>
              <a:t>Privalomas sertifikatas</a:t>
            </a:r>
            <a:endParaRPr lang="en-GB" sz="900" b="1" dirty="0">
              <a:latin typeface="Times New Roman" panose="02020603050405020304" pitchFamily="18" charset="0"/>
              <a:cs typeface="Times New Roman" panose="02020603050405020304" pitchFamily="18" charset="0"/>
            </a:endParaRPr>
          </a:p>
        </p:txBody>
      </p:sp>
      <p:cxnSp>
        <p:nvCxnSpPr>
          <p:cNvPr id="36" name="Elbow Connector 35"/>
          <p:cNvCxnSpPr>
            <a:cxnSpLocks/>
            <a:stCxn id="40" idx="2"/>
            <a:endCxn id="48" idx="0"/>
          </p:cNvCxnSpPr>
          <p:nvPr/>
        </p:nvCxnSpPr>
        <p:spPr>
          <a:xfrm rot="5400000">
            <a:off x="3275805" y="385985"/>
            <a:ext cx="499696" cy="2380077"/>
          </a:xfrm>
          <a:prstGeom prst="bentConnector3">
            <a:avLst>
              <a:gd name="adj1" fmla="val 50000"/>
            </a:avLst>
          </a:prstGeom>
          <a:ln w="25400">
            <a:solidFill>
              <a:srgbClr val="00449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Elbow Connector 36"/>
          <p:cNvCxnSpPr>
            <a:cxnSpLocks/>
            <a:stCxn id="40" idx="2"/>
            <a:endCxn id="49" idx="0"/>
          </p:cNvCxnSpPr>
          <p:nvPr/>
        </p:nvCxnSpPr>
        <p:spPr>
          <a:xfrm rot="16200000" flipH="1">
            <a:off x="4795833" y="1246032"/>
            <a:ext cx="498501" cy="658785"/>
          </a:xfrm>
          <a:prstGeom prst="bentConnector3">
            <a:avLst>
              <a:gd name="adj1" fmla="val 50000"/>
            </a:avLst>
          </a:prstGeom>
          <a:ln w="25400">
            <a:solidFill>
              <a:srgbClr val="00449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Elbow Connector 37"/>
          <p:cNvCxnSpPr>
            <a:cxnSpLocks/>
            <a:stCxn id="40" idx="2"/>
            <a:endCxn id="50" idx="0"/>
          </p:cNvCxnSpPr>
          <p:nvPr/>
        </p:nvCxnSpPr>
        <p:spPr>
          <a:xfrm rot="5400000">
            <a:off x="4035280" y="1141040"/>
            <a:ext cx="495276" cy="865546"/>
          </a:xfrm>
          <a:prstGeom prst="bentConnector3">
            <a:avLst>
              <a:gd name="adj1" fmla="val 50000"/>
            </a:avLst>
          </a:prstGeom>
          <a:ln w="25400">
            <a:solidFill>
              <a:srgbClr val="00449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Elbow Connector 38"/>
          <p:cNvCxnSpPr>
            <a:cxnSpLocks/>
            <a:stCxn id="40" idx="2"/>
            <a:endCxn id="47" idx="0"/>
          </p:cNvCxnSpPr>
          <p:nvPr/>
        </p:nvCxnSpPr>
        <p:spPr>
          <a:xfrm rot="16200000" flipH="1">
            <a:off x="5555222" y="486644"/>
            <a:ext cx="499696" cy="2178758"/>
          </a:xfrm>
          <a:prstGeom prst="bentConnector3">
            <a:avLst>
              <a:gd name="adj1" fmla="val 50000"/>
            </a:avLst>
          </a:prstGeom>
          <a:ln w="25400">
            <a:solidFill>
              <a:srgbClr val="004494"/>
            </a:solidFill>
            <a:tailEnd type="triangle"/>
          </a:ln>
          <a:effectLst/>
        </p:spPr>
        <p:style>
          <a:lnRef idx="2">
            <a:schemeClr val="accent1"/>
          </a:lnRef>
          <a:fillRef idx="0">
            <a:schemeClr val="accent1"/>
          </a:fillRef>
          <a:effectRef idx="1">
            <a:schemeClr val="accent1"/>
          </a:effectRef>
          <a:fontRef idx="minor">
            <a:schemeClr val="tx1"/>
          </a:fontRef>
        </p:style>
      </p:cxnSp>
      <p:sp>
        <p:nvSpPr>
          <p:cNvPr id="40" name="Abgerundetes Rechteck 25"/>
          <p:cNvSpPr>
            <a:spLocks noChangeArrowheads="1"/>
          </p:cNvSpPr>
          <p:nvPr/>
        </p:nvSpPr>
        <p:spPr bwMode="auto">
          <a:xfrm>
            <a:off x="1332411" y="910403"/>
            <a:ext cx="6766559" cy="415772"/>
          </a:xfrm>
          <a:prstGeom prst="roundRect">
            <a:avLst>
              <a:gd name="adj" fmla="val 16667"/>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sz="1200" i="1" dirty="0">
                <a:solidFill>
                  <a:schemeClr val="bg1"/>
                </a:solidFill>
                <a:latin typeface="Times New Roman" panose="02020603050405020304" pitchFamily="18" charset="0"/>
                <a:cs typeface="Times New Roman" panose="02020603050405020304" pitchFamily="18" charset="0"/>
              </a:rPr>
              <a:t>Reg</a:t>
            </a:r>
            <a:r>
              <a:rPr lang="lt-LT" altLang="de-DE" sz="1200" i="1" dirty="0">
                <a:solidFill>
                  <a:schemeClr val="bg1"/>
                </a:solidFill>
                <a:latin typeface="Times New Roman" panose="02020603050405020304" pitchFamily="18" charset="0"/>
                <a:cs typeface="Times New Roman" panose="02020603050405020304" pitchFamily="18" charset="0"/>
              </a:rPr>
              <a:t>lamento (ES) Nr.</a:t>
            </a:r>
            <a:r>
              <a:rPr lang="de-DE" altLang="de-DE" sz="1200" i="1" dirty="0">
                <a:solidFill>
                  <a:schemeClr val="bg1"/>
                </a:solidFill>
                <a:latin typeface="Times New Roman" panose="02020603050405020304" pitchFamily="18" charset="0"/>
                <a:cs typeface="Times New Roman" panose="02020603050405020304" pitchFamily="18" charset="0"/>
              </a:rPr>
              <a:t> 2019/779</a:t>
            </a:r>
            <a:r>
              <a:rPr lang="lt-LT" altLang="de-DE" sz="1200" i="1" dirty="0">
                <a:solidFill>
                  <a:schemeClr val="bg1"/>
                </a:solidFill>
                <a:latin typeface="Times New Roman" panose="02020603050405020304" pitchFamily="18" charset="0"/>
                <a:cs typeface="Times New Roman" panose="02020603050405020304" pitchFamily="18" charset="0"/>
              </a:rPr>
              <a:t> </a:t>
            </a:r>
            <a:r>
              <a:rPr lang="de-DE" altLang="de-DE" sz="1200" i="1" dirty="0">
                <a:solidFill>
                  <a:schemeClr val="bg1"/>
                </a:solidFill>
                <a:latin typeface="Times New Roman" panose="02020603050405020304" pitchFamily="18" charset="0"/>
                <a:cs typeface="Times New Roman" panose="02020603050405020304" pitchFamily="18" charset="0"/>
              </a:rPr>
              <a:t>3 </a:t>
            </a:r>
            <a:r>
              <a:rPr lang="de-DE" altLang="de-DE" sz="1200" i="1" dirty="0" err="1">
                <a:solidFill>
                  <a:schemeClr val="bg1"/>
                </a:solidFill>
                <a:latin typeface="Times New Roman" panose="02020603050405020304" pitchFamily="18" charset="0"/>
                <a:cs typeface="Times New Roman" panose="02020603050405020304" pitchFamily="18" charset="0"/>
              </a:rPr>
              <a:t>straipsnio</a:t>
            </a:r>
            <a:r>
              <a:rPr lang="de-DE" altLang="de-DE" sz="1200" i="1" dirty="0">
                <a:solidFill>
                  <a:schemeClr val="bg1"/>
                </a:solidFill>
                <a:latin typeface="Times New Roman" panose="02020603050405020304" pitchFamily="18" charset="0"/>
                <a:cs typeface="Times New Roman" panose="02020603050405020304" pitchFamily="18" charset="0"/>
              </a:rPr>
              <a:t> 1 </a:t>
            </a:r>
            <a:r>
              <a:rPr lang="de-DE" altLang="de-DE" sz="1200" i="1" dirty="0" err="1">
                <a:solidFill>
                  <a:schemeClr val="bg1"/>
                </a:solidFill>
                <a:latin typeface="Times New Roman" panose="02020603050405020304" pitchFamily="18" charset="0"/>
                <a:cs typeface="Times New Roman" panose="02020603050405020304" pitchFamily="18" charset="0"/>
              </a:rPr>
              <a:t>dalis</a:t>
            </a:r>
            <a:endParaRPr lang="de-DE" altLang="de-DE" sz="1200" i="1" dirty="0">
              <a:solidFill>
                <a:schemeClr val="bg1"/>
              </a:solidFill>
              <a:latin typeface="Times New Roman" panose="02020603050405020304" pitchFamily="18" charset="0"/>
              <a:cs typeface="Times New Roman" panose="02020603050405020304" pitchFamily="18" charset="0"/>
            </a:endParaRPr>
          </a:p>
          <a:p>
            <a:pPr algn="ctr"/>
            <a:r>
              <a:rPr lang="en-US" altLang="de-DE" sz="1200" b="1" dirty="0" err="1">
                <a:solidFill>
                  <a:schemeClr val="bg1"/>
                </a:solidFill>
                <a:latin typeface="Times New Roman" panose="02020603050405020304" pitchFamily="18" charset="0"/>
                <a:cs typeface="Times New Roman" panose="02020603050405020304" pitchFamily="18" charset="0"/>
              </a:rPr>
              <a:t>Visi</a:t>
            </a:r>
            <a:r>
              <a:rPr lang="en-US" altLang="de-DE" sz="1200" b="1" dirty="0">
                <a:solidFill>
                  <a:schemeClr val="bg1"/>
                </a:solidFill>
                <a:latin typeface="Times New Roman" panose="02020603050405020304" pitchFamily="18" charset="0"/>
                <a:cs typeface="Times New Roman" panose="02020603050405020304" pitchFamily="18" charset="0"/>
              </a:rPr>
              <a:t> ECM (</a:t>
            </a:r>
            <a:r>
              <a:rPr lang="en-US" altLang="de-DE" sz="1200" b="1" dirty="0" err="1">
                <a:solidFill>
                  <a:schemeClr val="bg1"/>
                </a:solidFill>
                <a:latin typeface="Times New Roman" panose="02020603050405020304" pitchFamily="18" charset="0"/>
                <a:cs typeface="Times New Roman" panose="02020603050405020304" pitchFamily="18" charset="0"/>
              </a:rPr>
              <a:t>lokomotyvams</a:t>
            </a:r>
            <a:r>
              <a:rPr lang="en-US" altLang="de-DE" sz="1200" b="1" dirty="0">
                <a:solidFill>
                  <a:schemeClr val="bg1"/>
                </a:solidFill>
                <a:latin typeface="Times New Roman" panose="02020603050405020304" pitchFamily="18" charset="0"/>
                <a:cs typeface="Times New Roman" panose="02020603050405020304" pitchFamily="18" charset="0"/>
              </a:rPr>
              <a:t>, </a:t>
            </a:r>
            <a:r>
              <a:rPr lang="en-US" altLang="de-DE" sz="1200" b="1" dirty="0" err="1">
                <a:solidFill>
                  <a:schemeClr val="bg1"/>
                </a:solidFill>
                <a:latin typeface="Times New Roman" panose="02020603050405020304" pitchFamily="18" charset="0"/>
                <a:cs typeface="Times New Roman" panose="02020603050405020304" pitchFamily="18" charset="0"/>
              </a:rPr>
              <a:t>krovininiams</a:t>
            </a:r>
            <a:r>
              <a:rPr lang="en-US" altLang="de-DE" sz="1200" b="1" dirty="0">
                <a:solidFill>
                  <a:schemeClr val="bg1"/>
                </a:solidFill>
                <a:latin typeface="Times New Roman" panose="02020603050405020304" pitchFamily="18" charset="0"/>
                <a:cs typeface="Times New Roman" panose="02020603050405020304" pitchFamily="18" charset="0"/>
              </a:rPr>
              <a:t> </a:t>
            </a:r>
            <a:r>
              <a:rPr lang="en-US" altLang="de-DE" sz="1200" b="1" dirty="0" err="1">
                <a:solidFill>
                  <a:schemeClr val="bg1"/>
                </a:solidFill>
                <a:latin typeface="Times New Roman" panose="02020603050405020304" pitchFamily="18" charset="0"/>
                <a:cs typeface="Times New Roman" panose="02020603050405020304" pitchFamily="18" charset="0"/>
              </a:rPr>
              <a:t>ir</a:t>
            </a:r>
            <a:r>
              <a:rPr lang="en-US" altLang="de-DE" sz="1200" b="1" dirty="0">
                <a:solidFill>
                  <a:schemeClr val="bg1"/>
                </a:solidFill>
                <a:latin typeface="Times New Roman" panose="02020603050405020304" pitchFamily="18" charset="0"/>
                <a:cs typeface="Times New Roman" panose="02020603050405020304" pitchFamily="18" charset="0"/>
              </a:rPr>
              <a:t> </a:t>
            </a:r>
            <a:r>
              <a:rPr lang="en-US" altLang="de-DE" sz="1200" b="1" dirty="0" err="1">
                <a:solidFill>
                  <a:schemeClr val="bg1"/>
                </a:solidFill>
                <a:latin typeface="Times New Roman" panose="02020603050405020304" pitchFamily="18" charset="0"/>
                <a:cs typeface="Times New Roman" panose="02020603050405020304" pitchFamily="18" charset="0"/>
              </a:rPr>
              <a:t>keleiviniams</a:t>
            </a:r>
            <a:r>
              <a:rPr lang="en-US" altLang="de-DE" sz="1200" b="1" dirty="0">
                <a:solidFill>
                  <a:schemeClr val="bg1"/>
                </a:solidFill>
                <a:latin typeface="Times New Roman" panose="02020603050405020304" pitchFamily="18" charset="0"/>
                <a:cs typeface="Times New Roman" panose="02020603050405020304" pitchFamily="18" charset="0"/>
              </a:rPr>
              <a:t> </a:t>
            </a:r>
            <a:r>
              <a:rPr lang="en-US" altLang="de-DE" sz="1200" b="1" dirty="0" err="1">
                <a:solidFill>
                  <a:schemeClr val="bg1"/>
                </a:solidFill>
                <a:latin typeface="Times New Roman" panose="02020603050405020304" pitchFamily="18" charset="0"/>
                <a:cs typeface="Times New Roman" panose="02020603050405020304" pitchFamily="18" charset="0"/>
              </a:rPr>
              <a:t>vagonams</a:t>
            </a:r>
            <a:r>
              <a:rPr lang="en-US" altLang="de-DE" sz="1200" b="1" dirty="0">
                <a:solidFill>
                  <a:schemeClr val="bg1"/>
                </a:solidFill>
                <a:latin typeface="Times New Roman" panose="02020603050405020304" pitchFamily="18" charset="0"/>
                <a:cs typeface="Times New Roman" panose="02020603050405020304" pitchFamily="18" charset="0"/>
              </a:rPr>
              <a:t>) </a:t>
            </a:r>
            <a:r>
              <a:rPr lang="fi-FI" altLang="de-DE" sz="1200" b="1" dirty="0">
                <a:solidFill>
                  <a:schemeClr val="bg1"/>
                </a:solidFill>
                <a:latin typeface="Times New Roman" panose="02020603050405020304" pitchFamily="18" charset="0"/>
                <a:cs typeface="Times New Roman" panose="02020603050405020304" pitchFamily="18" charset="0"/>
              </a:rPr>
              <a:t>turi atitikti II priedo reikalavimus</a:t>
            </a:r>
            <a:endParaRPr lang="en-US" altLang="de-DE" sz="1200" b="1" dirty="0">
              <a:solidFill>
                <a:schemeClr val="bg1"/>
              </a:solidFill>
              <a:latin typeface="Times New Roman" panose="02020603050405020304" pitchFamily="18" charset="0"/>
              <a:cs typeface="Times New Roman" panose="02020603050405020304" pitchFamily="18" charset="0"/>
            </a:endParaRPr>
          </a:p>
        </p:txBody>
      </p:sp>
      <p:cxnSp>
        <p:nvCxnSpPr>
          <p:cNvPr id="41" name="Straight Arrow Connector 40"/>
          <p:cNvCxnSpPr>
            <a:stCxn id="48" idx="2"/>
            <a:endCxn id="31" idx="0"/>
          </p:cNvCxnSpPr>
          <p:nvPr/>
        </p:nvCxnSpPr>
        <p:spPr>
          <a:xfrm>
            <a:off x="2335614" y="2354383"/>
            <a:ext cx="1425" cy="174884"/>
          </a:xfrm>
          <a:prstGeom prst="straightConnector1">
            <a:avLst/>
          </a:prstGeom>
          <a:ln w="25400">
            <a:solidFill>
              <a:srgbClr val="00449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cxnSpLocks/>
            <a:stCxn id="26" idx="2"/>
            <a:endCxn id="32" idx="0"/>
          </p:cNvCxnSpPr>
          <p:nvPr/>
        </p:nvCxnSpPr>
        <p:spPr>
          <a:xfrm flipH="1">
            <a:off x="3853543" y="3048532"/>
            <a:ext cx="2439" cy="249741"/>
          </a:xfrm>
          <a:prstGeom prst="straightConnector1">
            <a:avLst/>
          </a:prstGeom>
          <a:ln w="25400">
            <a:solidFill>
              <a:srgbClr val="00449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cxnSpLocks/>
            <a:stCxn id="32" idx="2"/>
            <a:endCxn id="33" idx="0"/>
          </p:cNvCxnSpPr>
          <p:nvPr/>
        </p:nvCxnSpPr>
        <p:spPr>
          <a:xfrm>
            <a:off x="3853543" y="4083103"/>
            <a:ext cx="2439" cy="84810"/>
          </a:xfrm>
          <a:prstGeom prst="straightConnector1">
            <a:avLst/>
          </a:prstGeom>
          <a:ln w="25400">
            <a:solidFill>
              <a:srgbClr val="00449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cxnSpLocks/>
            <a:stCxn id="50" idx="2"/>
            <a:endCxn id="26" idx="0"/>
          </p:cNvCxnSpPr>
          <p:nvPr/>
        </p:nvCxnSpPr>
        <p:spPr>
          <a:xfrm>
            <a:off x="3850145" y="2416629"/>
            <a:ext cx="5837" cy="124072"/>
          </a:xfrm>
          <a:prstGeom prst="straightConnector1">
            <a:avLst/>
          </a:prstGeom>
          <a:ln w="25400">
            <a:solidFill>
              <a:srgbClr val="00449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49" idx="2"/>
            <a:endCxn id="34" idx="0"/>
          </p:cNvCxnSpPr>
          <p:nvPr/>
        </p:nvCxnSpPr>
        <p:spPr>
          <a:xfrm flipH="1">
            <a:off x="5371183" y="2347287"/>
            <a:ext cx="3293" cy="178030"/>
          </a:xfrm>
          <a:prstGeom prst="straightConnector1">
            <a:avLst/>
          </a:prstGeom>
          <a:ln w="25400">
            <a:solidFill>
              <a:srgbClr val="00449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47" idx="2"/>
            <a:endCxn id="28" idx="0"/>
          </p:cNvCxnSpPr>
          <p:nvPr/>
        </p:nvCxnSpPr>
        <p:spPr>
          <a:xfrm>
            <a:off x="6894449" y="2346574"/>
            <a:ext cx="2" cy="190114"/>
          </a:xfrm>
          <a:prstGeom prst="straightConnector1">
            <a:avLst/>
          </a:prstGeom>
          <a:ln w="25400">
            <a:solidFill>
              <a:srgbClr val="004494"/>
            </a:solidFill>
            <a:tailEnd type="triangle"/>
          </a:ln>
          <a:effectLst/>
        </p:spPr>
        <p:style>
          <a:lnRef idx="2">
            <a:schemeClr val="accent1"/>
          </a:lnRef>
          <a:fillRef idx="0">
            <a:schemeClr val="accent1"/>
          </a:fillRef>
          <a:effectRef idx="1">
            <a:schemeClr val="accent1"/>
          </a:effectRef>
          <a:fontRef idx="minor">
            <a:schemeClr val="tx1"/>
          </a:fontRef>
        </p:style>
      </p:cxnSp>
      <p:sp>
        <p:nvSpPr>
          <p:cNvPr id="47" name="Abgerundetes Rechteck 25"/>
          <p:cNvSpPr>
            <a:spLocks noChangeArrowheads="1"/>
          </p:cNvSpPr>
          <p:nvPr/>
        </p:nvSpPr>
        <p:spPr bwMode="auto">
          <a:xfrm>
            <a:off x="6249062" y="1825871"/>
            <a:ext cx="1290774" cy="520703"/>
          </a:xfrm>
          <a:prstGeom prst="roundRect">
            <a:avLst>
              <a:gd name="adj" fmla="val 16667"/>
            </a:avLst>
          </a:prstGeom>
          <a:solidFill>
            <a:schemeClr val="bg1"/>
          </a:solidFill>
          <a:ln w="12700" algn="ctr">
            <a:solidFill>
              <a:srgbClr val="004494"/>
            </a:solidFill>
            <a:round/>
            <a:headEnd type="none" w="sm" len="sm"/>
            <a:tailEnd type="none" w="sm" len="sm"/>
          </a:ln>
          <a:effectLst/>
        </p:spPr>
        <p:txBody>
          <a:bodyPr wrap="squar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sz="800" dirty="0">
                <a:latin typeface="Times New Roman" panose="02020603050405020304" pitchFamily="18" charset="0"/>
                <a:cs typeface="Times New Roman" panose="02020603050405020304" pitchFamily="18" charset="0"/>
              </a:rPr>
              <a:t>ECM </a:t>
            </a:r>
            <a:r>
              <a:rPr lang="de-DE" altLang="de-DE" sz="800" dirty="0" err="1">
                <a:latin typeface="Times New Roman" panose="02020603050405020304" pitchFamily="18" charset="0"/>
                <a:cs typeface="Times New Roman" panose="02020603050405020304" pitchFamily="18" charset="0"/>
              </a:rPr>
              <a:t>yra</a:t>
            </a:r>
            <a:r>
              <a:rPr lang="de-DE" altLang="de-DE" sz="800" dirty="0">
                <a:latin typeface="Times New Roman" panose="02020603050405020304" pitchFamily="18" charset="0"/>
                <a:cs typeface="Times New Roman" panose="02020603050405020304" pitchFamily="18" charset="0"/>
              </a:rPr>
              <a:t> GĮ / IV, </a:t>
            </a:r>
            <a:r>
              <a:rPr lang="de-DE" altLang="de-DE" sz="800" u="sng" dirty="0" err="1">
                <a:latin typeface="Times New Roman" panose="02020603050405020304" pitchFamily="18" charset="0"/>
                <a:cs typeface="Times New Roman" panose="02020603050405020304" pitchFamily="18" charset="0"/>
              </a:rPr>
              <a:t>tik</a:t>
            </a:r>
            <a:r>
              <a:rPr lang="de-DE" altLang="de-DE" sz="800" u="sng" dirty="0">
                <a:latin typeface="Times New Roman" panose="02020603050405020304" pitchFamily="18" charset="0"/>
                <a:cs typeface="Times New Roman" panose="02020603050405020304" pitchFamily="18" charset="0"/>
              </a:rPr>
              <a:t> </a:t>
            </a:r>
            <a:r>
              <a:rPr lang="de-DE" altLang="de-DE" sz="800" u="sng" dirty="0" err="1">
                <a:latin typeface="Times New Roman" panose="02020603050405020304" pitchFamily="18" charset="0"/>
                <a:cs typeface="Times New Roman" panose="02020603050405020304" pitchFamily="18" charset="0"/>
              </a:rPr>
              <a:t>savo</a:t>
            </a:r>
            <a:r>
              <a:rPr lang="de-DE" altLang="de-DE" sz="800" u="sng" dirty="0">
                <a:latin typeface="Times New Roman" panose="02020603050405020304" pitchFamily="18" charset="0"/>
                <a:cs typeface="Times New Roman" panose="02020603050405020304" pitchFamily="18" charset="0"/>
              </a:rPr>
              <a:t> </a:t>
            </a:r>
            <a:r>
              <a:rPr lang="de-DE" altLang="de-DE" sz="800" u="sng" dirty="0" err="1">
                <a:latin typeface="Times New Roman" panose="02020603050405020304" pitchFamily="18" charset="0"/>
                <a:cs typeface="Times New Roman" panose="02020603050405020304" pitchFamily="18" charset="0"/>
              </a:rPr>
              <a:t>operacijoms</a:t>
            </a:r>
            <a:r>
              <a:rPr lang="de-DE" altLang="de-DE" sz="800" u="sng" dirty="0">
                <a:latin typeface="Times New Roman" panose="02020603050405020304" pitchFamily="18" charset="0"/>
                <a:cs typeface="Times New Roman" panose="02020603050405020304" pitchFamily="18" charset="0"/>
              </a:rPr>
              <a:t> </a:t>
            </a:r>
            <a:r>
              <a:rPr lang="de-DE" altLang="de-DE" sz="800" dirty="0" err="1">
                <a:latin typeface="Times New Roman" panose="02020603050405020304" pitchFamily="18" charset="0"/>
                <a:cs typeface="Times New Roman" panose="02020603050405020304" pitchFamily="18" charset="0"/>
              </a:rPr>
              <a:t>prižiūri</a:t>
            </a:r>
            <a:r>
              <a:rPr lang="de-DE" altLang="de-DE" sz="800" dirty="0">
                <a:latin typeface="Times New Roman" panose="02020603050405020304" pitchFamily="18" charset="0"/>
                <a:cs typeface="Times New Roman" panose="02020603050405020304" pitchFamily="18" charset="0"/>
              </a:rPr>
              <a:t> </a:t>
            </a:r>
            <a:r>
              <a:rPr lang="lt-LT" altLang="de-DE" sz="800" b="1" dirty="0">
                <a:latin typeface="Times New Roman" panose="02020603050405020304" pitchFamily="18" charset="0"/>
                <a:cs typeface="Times New Roman" panose="02020603050405020304" pitchFamily="18" charset="0"/>
              </a:rPr>
              <a:t>riedmenis</a:t>
            </a:r>
            <a:r>
              <a:rPr lang="de-DE" altLang="de-DE" sz="800" b="1" dirty="0">
                <a:latin typeface="Times New Roman" panose="02020603050405020304" pitchFamily="18" charset="0"/>
                <a:cs typeface="Times New Roman" panose="02020603050405020304" pitchFamily="18" charset="0"/>
              </a:rPr>
              <a:t>, </a:t>
            </a:r>
            <a:r>
              <a:rPr lang="de-DE" altLang="de-DE" sz="800" b="1" dirty="0" err="1">
                <a:latin typeface="Times New Roman" panose="02020603050405020304" pitchFamily="18" charset="0"/>
                <a:cs typeface="Times New Roman" panose="02020603050405020304" pitchFamily="18" charset="0"/>
              </a:rPr>
              <a:t>išskyrus</a:t>
            </a:r>
            <a:r>
              <a:rPr lang="de-DE" altLang="de-DE" sz="800" dirty="0">
                <a:latin typeface="Times New Roman" panose="02020603050405020304" pitchFamily="18" charset="0"/>
                <a:cs typeface="Times New Roman" panose="02020603050405020304" pitchFamily="18" charset="0"/>
              </a:rPr>
              <a:t> </a:t>
            </a:r>
            <a:r>
              <a:rPr lang="de-DE" altLang="de-DE" sz="800" dirty="0" err="1">
                <a:latin typeface="Times New Roman" panose="02020603050405020304" pitchFamily="18" charset="0"/>
                <a:cs typeface="Times New Roman" panose="02020603050405020304" pitchFamily="18" charset="0"/>
              </a:rPr>
              <a:t>prekinius</a:t>
            </a:r>
            <a:r>
              <a:rPr lang="de-DE" altLang="de-DE" sz="800" dirty="0">
                <a:latin typeface="Times New Roman" panose="02020603050405020304" pitchFamily="18" charset="0"/>
                <a:cs typeface="Times New Roman" panose="02020603050405020304" pitchFamily="18" charset="0"/>
              </a:rPr>
              <a:t> </a:t>
            </a:r>
            <a:r>
              <a:rPr lang="de-DE" altLang="de-DE" sz="800" dirty="0" err="1">
                <a:latin typeface="Times New Roman" panose="02020603050405020304" pitchFamily="18" charset="0"/>
                <a:cs typeface="Times New Roman" panose="02020603050405020304" pitchFamily="18" charset="0"/>
              </a:rPr>
              <a:t>vagonus</a:t>
            </a:r>
            <a:endParaRPr lang="en-GB" altLang="de-DE" sz="800" u="sng" dirty="0">
              <a:latin typeface="Times New Roman" panose="02020603050405020304" pitchFamily="18" charset="0"/>
              <a:cs typeface="Times New Roman" panose="02020603050405020304" pitchFamily="18" charset="0"/>
            </a:endParaRPr>
          </a:p>
        </p:txBody>
      </p:sp>
      <p:sp>
        <p:nvSpPr>
          <p:cNvPr id="48" name="Abgerundetes Rechteck 25"/>
          <p:cNvSpPr>
            <a:spLocks noChangeArrowheads="1"/>
          </p:cNvSpPr>
          <p:nvPr/>
        </p:nvSpPr>
        <p:spPr bwMode="auto">
          <a:xfrm>
            <a:off x="1689833" y="1825871"/>
            <a:ext cx="1291562" cy="528512"/>
          </a:xfrm>
          <a:prstGeom prst="roundRect">
            <a:avLst>
              <a:gd name="adj" fmla="val 16667"/>
            </a:avLst>
          </a:prstGeom>
          <a:solidFill>
            <a:schemeClr val="bg1"/>
          </a:solidFill>
          <a:ln w="12700" algn="ctr">
            <a:solidFill>
              <a:srgbClr val="004494"/>
            </a:solidFill>
            <a:round/>
            <a:headEnd type="none" w="sm" len="sm"/>
            <a:tailEnd type="none" w="sm" len="sm"/>
          </a:ln>
          <a:effectLst/>
        </p:spPr>
        <p:txBody>
          <a:bodyPr wrap="squar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sz="900" dirty="0">
                <a:latin typeface="Times New Roman" panose="02020603050405020304" pitchFamily="18" charset="0"/>
                <a:cs typeface="Times New Roman" panose="02020603050405020304" pitchFamily="18" charset="0"/>
              </a:rPr>
              <a:t>ECM </a:t>
            </a:r>
            <a:r>
              <a:rPr lang="lt-LT" altLang="de-DE" sz="900" dirty="0">
                <a:latin typeface="Times New Roman" panose="02020603050405020304" pitchFamily="18" charset="0"/>
                <a:cs typeface="Times New Roman" panose="02020603050405020304" pitchFamily="18" charset="0"/>
              </a:rPr>
              <a:t>atlieka</a:t>
            </a:r>
            <a:r>
              <a:rPr lang="en-GB" altLang="de-DE" sz="900" dirty="0">
                <a:latin typeface="Times New Roman" panose="02020603050405020304" pitchFamily="18" charset="0"/>
                <a:cs typeface="Times New Roman" panose="02020603050405020304" pitchFamily="18" charset="0"/>
              </a:rPr>
              <a:t> </a:t>
            </a:r>
            <a:br>
              <a:rPr lang="pl-PL" altLang="de-DE" sz="900" dirty="0">
                <a:latin typeface="Times New Roman" panose="02020603050405020304" pitchFamily="18" charset="0"/>
                <a:cs typeface="Times New Roman" panose="02020603050405020304" pitchFamily="18" charset="0"/>
              </a:rPr>
            </a:br>
            <a:r>
              <a:rPr lang="lt-LT" altLang="de-DE" sz="900" b="1" dirty="0">
                <a:latin typeface="Times New Roman" panose="02020603050405020304" pitchFamily="18" charset="0"/>
                <a:cs typeface="Times New Roman" panose="02020603050405020304" pitchFamily="18" charset="0"/>
              </a:rPr>
              <a:t>prekinių vagonų </a:t>
            </a:r>
            <a:r>
              <a:rPr lang="lt-LT" altLang="de-DE" sz="900" dirty="0">
                <a:latin typeface="Times New Roman" panose="02020603050405020304" pitchFamily="18" charset="0"/>
                <a:cs typeface="Times New Roman" panose="02020603050405020304" pitchFamily="18" charset="0"/>
              </a:rPr>
              <a:t>priežiūrą</a:t>
            </a:r>
            <a:endParaRPr lang="en-GB" altLang="de-DE" sz="900" dirty="0">
              <a:latin typeface="Times New Roman" panose="02020603050405020304" pitchFamily="18" charset="0"/>
              <a:cs typeface="Times New Roman" panose="02020603050405020304" pitchFamily="18" charset="0"/>
            </a:endParaRPr>
          </a:p>
        </p:txBody>
      </p:sp>
      <p:sp>
        <p:nvSpPr>
          <p:cNvPr id="49" name="Abgerundetes Rechteck 25"/>
          <p:cNvSpPr>
            <a:spLocks noChangeArrowheads="1"/>
          </p:cNvSpPr>
          <p:nvPr/>
        </p:nvSpPr>
        <p:spPr bwMode="auto">
          <a:xfrm>
            <a:off x="4729089" y="1824676"/>
            <a:ext cx="1290774" cy="522611"/>
          </a:xfrm>
          <a:prstGeom prst="roundRect">
            <a:avLst>
              <a:gd name="adj" fmla="val 16667"/>
            </a:avLst>
          </a:prstGeom>
          <a:solidFill>
            <a:schemeClr val="bg1"/>
          </a:solidFill>
          <a:ln w="12700" algn="ctr">
            <a:solidFill>
              <a:srgbClr val="004494"/>
            </a:solidFill>
            <a:round/>
            <a:headEnd type="none" w="sm" len="sm"/>
            <a:tailEnd type="none" w="sm" len="sm"/>
          </a:ln>
          <a:effectLst/>
        </p:spPr>
        <p:txBody>
          <a:bodyPr wrap="squar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lt-LT" altLang="de-DE" sz="900" dirty="0">
                <a:latin typeface="Times New Roman" panose="02020603050405020304" pitchFamily="18" charset="0"/>
                <a:cs typeface="Times New Roman" panose="02020603050405020304" pitchFamily="18" charset="0"/>
              </a:rPr>
              <a:t>ECM nėra GĮ / IV ir prižiūri </a:t>
            </a:r>
            <a:r>
              <a:rPr lang="lt-LT" altLang="de-DE" sz="900" b="1" dirty="0">
                <a:latin typeface="Times New Roman" panose="02020603050405020304" pitchFamily="18" charset="0"/>
                <a:cs typeface="Times New Roman" panose="02020603050405020304" pitchFamily="18" charset="0"/>
              </a:rPr>
              <a:t>riedmenis, išskyrus</a:t>
            </a:r>
            <a:r>
              <a:rPr lang="lt-LT" altLang="de-DE" sz="900" dirty="0">
                <a:latin typeface="Times New Roman" panose="02020603050405020304" pitchFamily="18" charset="0"/>
                <a:cs typeface="Times New Roman" panose="02020603050405020304" pitchFamily="18" charset="0"/>
              </a:rPr>
              <a:t> prekinius vagonus</a:t>
            </a:r>
            <a:endParaRPr lang="en-GB" altLang="de-DE" sz="900" dirty="0">
              <a:latin typeface="Times New Roman" panose="02020603050405020304" pitchFamily="18" charset="0"/>
              <a:cs typeface="Times New Roman" panose="02020603050405020304" pitchFamily="18" charset="0"/>
            </a:endParaRPr>
          </a:p>
        </p:txBody>
      </p:sp>
      <p:sp>
        <p:nvSpPr>
          <p:cNvPr id="50" name="Abgerundetes Rechteck 25"/>
          <p:cNvSpPr>
            <a:spLocks noChangeArrowheads="1"/>
          </p:cNvSpPr>
          <p:nvPr/>
        </p:nvSpPr>
        <p:spPr bwMode="auto">
          <a:xfrm>
            <a:off x="3200400" y="1821451"/>
            <a:ext cx="1299489" cy="595178"/>
          </a:xfrm>
          <a:prstGeom prst="roundRect">
            <a:avLst>
              <a:gd name="adj" fmla="val 16667"/>
            </a:avLst>
          </a:prstGeom>
          <a:solidFill>
            <a:schemeClr val="bg1"/>
          </a:solidFill>
          <a:ln w="12700" algn="ctr">
            <a:solidFill>
              <a:srgbClr val="004494"/>
            </a:solidFill>
            <a:round/>
            <a:headEnd type="none" w="sm" len="sm"/>
            <a:tailEnd type="none" w="sm" len="sm"/>
          </a:ln>
          <a:effectLst/>
        </p:spPr>
        <p:txBody>
          <a:bodyPr wrap="squar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GB" altLang="de-DE" sz="800" dirty="0">
                <a:latin typeface="Times New Roman" panose="02020603050405020304" pitchFamily="18" charset="0"/>
                <a:cs typeface="Times New Roman" panose="02020603050405020304" pitchFamily="18" charset="0"/>
              </a:rPr>
              <a:t>ECM </a:t>
            </a:r>
            <a:r>
              <a:rPr lang="en-GB" altLang="de-DE" sz="800" dirty="0" err="1">
                <a:latin typeface="Times New Roman" panose="02020603050405020304" pitchFamily="18" charset="0"/>
                <a:cs typeface="Times New Roman" panose="02020603050405020304" pitchFamily="18" charset="0"/>
              </a:rPr>
              <a:t>yra</a:t>
            </a:r>
            <a:r>
              <a:rPr lang="en-GB" altLang="de-DE" sz="800" dirty="0">
                <a:latin typeface="Times New Roman" panose="02020603050405020304" pitchFamily="18" charset="0"/>
                <a:cs typeface="Times New Roman" panose="02020603050405020304" pitchFamily="18" charset="0"/>
              </a:rPr>
              <a:t> GĮ / IV </a:t>
            </a:r>
            <a:r>
              <a:rPr lang="en-GB" altLang="de-DE" sz="800" dirty="0" err="1">
                <a:latin typeface="Times New Roman" panose="02020603050405020304" pitchFamily="18" charset="0"/>
                <a:cs typeface="Times New Roman" panose="02020603050405020304" pitchFamily="18" charset="0"/>
              </a:rPr>
              <a:t>ir</a:t>
            </a:r>
            <a:r>
              <a:rPr lang="en-GB" altLang="de-DE" sz="800" dirty="0">
                <a:latin typeface="Times New Roman" panose="02020603050405020304" pitchFamily="18" charset="0"/>
                <a:cs typeface="Times New Roman" panose="02020603050405020304" pitchFamily="18" charset="0"/>
              </a:rPr>
              <a:t> </a:t>
            </a:r>
            <a:r>
              <a:rPr lang="en-GB" altLang="de-DE" sz="800" dirty="0" err="1">
                <a:latin typeface="Times New Roman" panose="02020603050405020304" pitchFamily="18" charset="0"/>
                <a:cs typeface="Times New Roman" panose="02020603050405020304" pitchFamily="18" charset="0"/>
              </a:rPr>
              <a:t>prižiūri</a:t>
            </a:r>
            <a:r>
              <a:rPr lang="en-GB" altLang="de-DE" sz="800" dirty="0">
                <a:latin typeface="Times New Roman" panose="02020603050405020304" pitchFamily="18" charset="0"/>
                <a:cs typeface="Times New Roman" panose="02020603050405020304" pitchFamily="18" charset="0"/>
              </a:rPr>
              <a:t> </a:t>
            </a:r>
            <a:r>
              <a:rPr lang="lt-LT" altLang="de-DE" sz="800" dirty="0">
                <a:latin typeface="Times New Roman" panose="02020603050405020304" pitchFamily="18" charset="0"/>
                <a:cs typeface="Times New Roman" panose="02020603050405020304" pitchFamily="18" charset="0"/>
              </a:rPr>
              <a:t>kitų </a:t>
            </a:r>
            <a:r>
              <a:rPr lang="en-GB" altLang="de-DE" sz="800" b="1" dirty="0">
                <a:latin typeface="Times New Roman" panose="02020603050405020304" pitchFamily="18" charset="0"/>
                <a:cs typeface="Times New Roman" panose="02020603050405020304" pitchFamily="18" charset="0"/>
              </a:rPr>
              <a:t>GĮ / IV </a:t>
            </a:r>
            <a:r>
              <a:rPr lang="en-GB" altLang="de-DE" sz="800" b="1" dirty="0" err="1">
                <a:latin typeface="Times New Roman" panose="02020603050405020304" pitchFamily="18" charset="0"/>
                <a:cs typeface="Times New Roman" panose="02020603050405020304" pitchFamily="18" charset="0"/>
              </a:rPr>
              <a:t>valdomas</a:t>
            </a:r>
            <a:r>
              <a:rPr lang="en-GB" altLang="de-DE" sz="800" b="1" dirty="0">
                <a:latin typeface="Times New Roman" panose="02020603050405020304" pitchFamily="18" charset="0"/>
                <a:cs typeface="Times New Roman" panose="02020603050405020304" pitchFamily="18" charset="0"/>
              </a:rPr>
              <a:t> </a:t>
            </a:r>
            <a:r>
              <a:rPr lang="lt-LT" altLang="de-DE" sz="800" b="1" dirty="0">
                <a:latin typeface="Times New Roman" panose="02020603050405020304" pitchFamily="18" charset="0"/>
                <a:cs typeface="Times New Roman" panose="02020603050405020304" pitchFamily="18" charset="0"/>
              </a:rPr>
              <a:t>riedmenis</a:t>
            </a:r>
            <a:r>
              <a:rPr lang="en-GB" altLang="de-DE" sz="800" b="1" dirty="0">
                <a:latin typeface="Times New Roman" panose="02020603050405020304" pitchFamily="18" charset="0"/>
                <a:cs typeface="Times New Roman" panose="02020603050405020304" pitchFamily="18" charset="0"/>
              </a:rPr>
              <a:t>,</a:t>
            </a:r>
            <a:r>
              <a:rPr lang="en-GB" altLang="de-DE" sz="800" dirty="0">
                <a:latin typeface="Times New Roman" panose="02020603050405020304" pitchFamily="18" charset="0"/>
                <a:cs typeface="Times New Roman" panose="02020603050405020304" pitchFamily="18" charset="0"/>
              </a:rPr>
              <a:t> </a:t>
            </a:r>
            <a:r>
              <a:rPr lang="en-GB" altLang="de-DE" sz="800" b="1" dirty="0" err="1">
                <a:latin typeface="Times New Roman" panose="02020603050405020304" pitchFamily="18" charset="0"/>
                <a:cs typeface="Times New Roman" panose="02020603050405020304" pitchFamily="18" charset="0"/>
              </a:rPr>
              <a:t>išskyrus</a:t>
            </a:r>
            <a:r>
              <a:rPr lang="en-GB" altLang="de-DE" sz="800" dirty="0">
                <a:latin typeface="Times New Roman" panose="02020603050405020304" pitchFamily="18" charset="0"/>
                <a:cs typeface="Times New Roman" panose="02020603050405020304" pitchFamily="18" charset="0"/>
              </a:rPr>
              <a:t> </a:t>
            </a:r>
            <a:r>
              <a:rPr lang="en-GB" altLang="de-DE" sz="800" dirty="0" err="1">
                <a:latin typeface="Times New Roman" panose="02020603050405020304" pitchFamily="18" charset="0"/>
                <a:cs typeface="Times New Roman" panose="02020603050405020304" pitchFamily="18" charset="0"/>
              </a:rPr>
              <a:t>prekinius</a:t>
            </a:r>
            <a:r>
              <a:rPr lang="en-GB" altLang="de-DE" sz="800" dirty="0">
                <a:latin typeface="Times New Roman" panose="02020603050405020304" pitchFamily="18" charset="0"/>
                <a:cs typeface="Times New Roman" panose="02020603050405020304" pitchFamily="18" charset="0"/>
              </a:rPr>
              <a:t> </a:t>
            </a:r>
            <a:r>
              <a:rPr lang="en-GB" altLang="de-DE" sz="800" dirty="0" err="1">
                <a:latin typeface="Times New Roman" panose="02020603050405020304" pitchFamily="18" charset="0"/>
                <a:cs typeface="Times New Roman" panose="02020603050405020304" pitchFamily="18" charset="0"/>
              </a:rPr>
              <a:t>vagonus</a:t>
            </a:r>
            <a:endParaRPr lang="en-GB" altLang="de-DE" sz="800" dirty="0">
              <a:latin typeface="Times New Roman" panose="02020603050405020304" pitchFamily="18" charset="0"/>
              <a:cs typeface="Times New Roman" panose="02020603050405020304" pitchFamily="18" charset="0"/>
            </a:endParaRPr>
          </a:p>
        </p:txBody>
      </p:sp>
      <p:cxnSp>
        <p:nvCxnSpPr>
          <p:cNvPr id="51" name="Elbow Connector 50"/>
          <p:cNvCxnSpPr>
            <a:cxnSpLocks/>
            <a:stCxn id="28" idx="2"/>
            <a:endCxn id="27" idx="3"/>
          </p:cNvCxnSpPr>
          <p:nvPr/>
        </p:nvCxnSpPr>
        <p:spPr>
          <a:xfrm rot="5400000">
            <a:off x="6112375" y="2967185"/>
            <a:ext cx="704743" cy="859411"/>
          </a:xfrm>
          <a:prstGeom prst="bentConnector2">
            <a:avLst/>
          </a:prstGeom>
          <a:ln w="25400">
            <a:solidFill>
              <a:srgbClr val="00449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cxnSpLocks/>
            <a:stCxn id="28" idx="2"/>
          </p:cNvCxnSpPr>
          <p:nvPr/>
        </p:nvCxnSpPr>
        <p:spPr>
          <a:xfrm>
            <a:off x="6894451" y="3044519"/>
            <a:ext cx="0" cy="933121"/>
          </a:xfrm>
          <a:prstGeom prst="straightConnector1">
            <a:avLst/>
          </a:prstGeom>
          <a:ln w="25400">
            <a:solidFill>
              <a:srgbClr val="00449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Elbow Connector 52"/>
          <p:cNvCxnSpPr>
            <a:cxnSpLocks/>
            <a:stCxn id="31" idx="2"/>
            <a:endCxn id="32" idx="0"/>
          </p:cNvCxnSpPr>
          <p:nvPr/>
        </p:nvCxnSpPr>
        <p:spPr>
          <a:xfrm rot="16200000" flipH="1">
            <a:off x="2964704" y="2409433"/>
            <a:ext cx="261175" cy="1516504"/>
          </a:xfrm>
          <a:prstGeom prst="bentConnector3">
            <a:avLst>
              <a:gd name="adj1" fmla="val 50000"/>
            </a:avLst>
          </a:prstGeom>
          <a:ln w="25400">
            <a:solidFill>
              <a:srgbClr val="00449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Elbow Connector 53"/>
          <p:cNvCxnSpPr>
            <a:cxnSpLocks/>
            <a:stCxn id="34" idx="2"/>
            <a:endCxn id="32" idx="0"/>
          </p:cNvCxnSpPr>
          <p:nvPr/>
        </p:nvCxnSpPr>
        <p:spPr>
          <a:xfrm rot="5400000">
            <a:off x="4479801" y="2406890"/>
            <a:ext cx="265125" cy="1517640"/>
          </a:xfrm>
          <a:prstGeom prst="bentConnector3">
            <a:avLst>
              <a:gd name="adj1" fmla="val 50000"/>
            </a:avLst>
          </a:prstGeom>
          <a:ln w="25400">
            <a:solidFill>
              <a:srgbClr val="00449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cxnSpLocks/>
            <a:stCxn id="27" idx="1"/>
            <a:endCxn id="32" idx="3"/>
          </p:cNvCxnSpPr>
          <p:nvPr/>
        </p:nvCxnSpPr>
        <p:spPr>
          <a:xfrm flipH="1" flipV="1">
            <a:off x="4506685" y="3690688"/>
            <a:ext cx="572158" cy="58574"/>
          </a:xfrm>
          <a:prstGeom prst="straightConnector1">
            <a:avLst/>
          </a:prstGeom>
          <a:ln w="25400">
            <a:solidFill>
              <a:srgbClr val="004494"/>
            </a:solidFill>
            <a:tailEnd type="triangle"/>
          </a:ln>
          <a:effectLst/>
        </p:spPr>
        <p:style>
          <a:lnRef idx="2">
            <a:schemeClr val="accent1"/>
          </a:lnRef>
          <a:fillRef idx="0">
            <a:schemeClr val="accent1"/>
          </a:fillRef>
          <a:effectRef idx="1">
            <a:schemeClr val="accent1"/>
          </a:effectRef>
          <a:fontRef idx="minor">
            <a:schemeClr val="tx1"/>
          </a:fontRef>
        </p:style>
      </p:cxnSp>
      <p:pic>
        <p:nvPicPr>
          <p:cNvPr id="55" name="Picture 54"/>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629429" y="1540990"/>
            <a:ext cx="288831" cy="288831"/>
          </a:xfrm>
          <a:prstGeom prst="rect">
            <a:avLst/>
          </a:prstGeom>
        </p:spPr>
      </p:pic>
      <p:pic>
        <p:nvPicPr>
          <p:cNvPr id="56" name="Picture 55"/>
          <p:cNvPicPr>
            <a:picLocks noChangeAspect="1"/>
          </p:cNvPicPr>
          <p:nvPr/>
        </p:nvPicPr>
        <p:blipFill rotWithShape="1">
          <a:blip r:embed="rId4"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t="40096"/>
          <a:stretch/>
        </p:blipFill>
        <p:spPr>
          <a:xfrm>
            <a:off x="4021684" y="1584514"/>
            <a:ext cx="385652" cy="231020"/>
          </a:xfrm>
          <a:prstGeom prst="rect">
            <a:avLst/>
          </a:prstGeom>
        </p:spPr>
      </p:pic>
      <p:pic>
        <p:nvPicPr>
          <p:cNvPr id="57" name="Picture 56"/>
          <p:cNvPicPr>
            <a:picLocks noChangeAspect="1"/>
          </p:cNvPicPr>
          <p:nvPr/>
        </p:nvPicPr>
        <p:blipFill rotWithShape="1">
          <a:blip r:embed="rId4"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t="40096"/>
          <a:stretch/>
        </p:blipFill>
        <p:spPr>
          <a:xfrm>
            <a:off x="5603314" y="1590432"/>
            <a:ext cx="385652" cy="231020"/>
          </a:xfrm>
          <a:prstGeom prst="rect">
            <a:avLst/>
          </a:prstGeom>
        </p:spPr>
      </p:pic>
      <p:pic>
        <p:nvPicPr>
          <p:cNvPr id="58" name="Picture 57"/>
          <p:cNvPicPr>
            <a:picLocks noChangeAspect="1"/>
          </p:cNvPicPr>
          <p:nvPr/>
        </p:nvPicPr>
        <p:blipFill rotWithShape="1">
          <a:blip r:embed="rId4"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t="40096"/>
          <a:stretch/>
        </p:blipFill>
        <p:spPr>
          <a:xfrm>
            <a:off x="7123287" y="1591609"/>
            <a:ext cx="385652" cy="231020"/>
          </a:xfrm>
          <a:prstGeom prst="rect">
            <a:avLst/>
          </a:prstGeom>
        </p:spPr>
      </p:pic>
      <p:pic>
        <p:nvPicPr>
          <p:cNvPr id="62" name="Picture 61"/>
          <p:cNvPicPr>
            <a:picLocks noChangeAspect="1"/>
          </p:cNvPicPr>
          <p:nvPr/>
        </p:nvPicPr>
        <p:blipFill rotWithShape="1">
          <a:blip r:embed="rId5" cstate="print">
            <a:clrChange>
              <a:clrFrom>
                <a:srgbClr val="FEFEFE"/>
              </a:clrFrom>
              <a:clrTo>
                <a:srgbClr val="FEFEFE">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7912058" y="810333"/>
            <a:ext cx="258599" cy="254726"/>
          </a:xfrm>
          <a:prstGeom prst="rect">
            <a:avLst/>
          </a:prstGeom>
        </p:spPr>
      </p:pic>
      <p:sp>
        <p:nvSpPr>
          <p:cNvPr id="59" name="Title 2">
            <a:extLst>
              <a:ext uri="{FF2B5EF4-FFF2-40B4-BE49-F238E27FC236}">
                <a16:creationId xmlns:a16="http://schemas.microsoft.com/office/drawing/2014/main" id="{32BD599C-0CA2-4C76-BD2E-11B422FC13F5}"/>
              </a:ext>
            </a:extLst>
          </p:cNvPr>
          <p:cNvSpPr txBox="1">
            <a:spLocks/>
          </p:cNvSpPr>
          <p:nvPr/>
        </p:nvSpPr>
        <p:spPr>
          <a:xfrm>
            <a:off x="318815" y="205979"/>
            <a:ext cx="8506371" cy="48109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1650" kern="1200">
                <a:solidFill>
                  <a:schemeClr val="tx1"/>
                </a:solidFill>
                <a:latin typeface="Calibri"/>
                <a:ea typeface="+mj-ea"/>
                <a:cs typeface="Calibri"/>
              </a:defRPr>
            </a:lvl1pPr>
          </a:lstStyle>
          <a:p>
            <a:r>
              <a:rPr lang="lt-LT" sz="2000" b="1" dirty="0">
                <a:solidFill>
                  <a:schemeClr val="tx2"/>
                </a:solidFill>
                <a:latin typeface="Times New Roman" panose="02020603050405020304" pitchFamily="18" charset="0"/>
                <a:cs typeface="Times New Roman" panose="02020603050405020304" pitchFamily="18" charset="0"/>
              </a:rPr>
              <a:t>Prekinių vagonų ir kitų </a:t>
            </a:r>
            <a:r>
              <a:rPr lang="en-US" sz="2000" b="1" dirty="0" err="1">
                <a:solidFill>
                  <a:schemeClr val="tx2"/>
                </a:solidFill>
                <a:latin typeface="Times New Roman" panose="02020603050405020304" pitchFamily="18" charset="0"/>
                <a:cs typeface="Times New Roman" panose="02020603050405020304" pitchFamily="18" charset="0"/>
              </a:rPr>
              <a:t>riedmen</a:t>
            </a:r>
            <a:r>
              <a:rPr lang="lt-LT" sz="2000" b="1" dirty="0">
                <a:solidFill>
                  <a:schemeClr val="tx2"/>
                </a:solidFill>
                <a:latin typeface="Times New Roman" panose="02020603050405020304" pitchFamily="18" charset="0"/>
                <a:cs typeface="Times New Roman" panose="02020603050405020304" pitchFamily="18" charset="0"/>
              </a:rPr>
              <a:t>ų </a:t>
            </a:r>
          </a:p>
          <a:p>
            <a:r>
              <a:rPr lang="lt-LT" sz="2000" b="1" dirty="0">
                <a:solidFill>
                  <a:schemeClr val="tx2"/>
                </a:solidFill>
                <a:latin typeface="Times New Roman" panose="02020603050405020304" pitchFamily="18" charset="0"/>
                <a:cs typeface="Times New Roman" panose="02020603050405020304" pitchFamily="18" charset="0"/>
              </a:rPr>
              <a:t>už techninę priežiūrą atsakingi subjektai (ECM)</a:t>
            </a:r>
            <a:endParaRPr lang="en-US" sz="2000" b="1" dirty="0">
              <a:solidFill>
                <a:schemeClr val="tx2"/>
              </a:solidFill>
              <a:latin typeface="Times New Roman" panose="02020603050405020304" pitchFamily="18" charset="0"/>
              <a:cs typeface="Times New Roman" panose="02020603050405020304" pitchFamily="18" charset="0"/>
            </a:endParaRPr>
          </a:p>
        </p:txBody>
      </p:sp>
      <p:sp>
        <p:nvSpPr>
          <p:cNvPr id="86" name="Slide Number Placeholder 3">
            <a:extLst>
              <a:ext uri="{FF2B5EF4-FFF2-40B4-BE49-F238E27FC236}">
                <a16:creationId xmlns:a16="http://schemas.microsoft.com/office/drawing/2014/main" id="{FE979A4A-815F-41D1-930E-A370CCD314B3}"/>
              </a:ext>
            </a:extLst>
          </p:cNvPr>
          <p:cNvSpPr txBox="1">
            <a:spLocks/>
          </p:cNvSpPr>
          <p:nvPr/>
        </p:nvSpPr>
        <p:spPr>
          <a:xfrm>
            <a:off x="6811355" y="4632141"/>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066355A-084C-D24E-9AD2-7E4FC41EA627}" type="slidenum">
              <a:rPr lang="en-US" sz="1200" b="1" smtClean="0">
                <a:solidFill>
                  <a:schemeClr val="bg1"/>
                </a:solidFill>
              </a:rPr>
              <a:pPr algn="r"/>
              <a:t>22</a:t>
            </a:fld>
            <a:endParaRPr lang="en-US" b="1" dirty="0">
              <a:solidFill>
                <a:schemeClr val="bg1"/>
              </a:solidFill>
            </a:endParaRPr>
          </a:p>
        </p:txBody>
      </p:sp>
    </p:spTree>
    <p:extLst>
      <p:ext uri="{BB962C8B-B14F-4D97-AF65-F5344CB8AC3E}">
        <p14:creationId xmlns:p14="http://schemas.microsoft.com/office/powerpoint/2010/main" val="141565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3201442" y="3445547"/>
            <a:ext cx="4706792" cy="5800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0" name="Rectangle 69"/>
          <p:cNvSpPr/>
          <p:nvPr/>
        </p:nvSpPr>
        <p:spPr>
          <a:xfrm>
            <a:off x="3204512" y="2226526"/>
            <a:ext cx="4706792" cy="5800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p:cNvSpPr/>
          <p:nvPr/>
        </p:nvSpPr>
        <p:spPr>
          <a:xfrm>
            <a:off x="3204512" y="1026232"/>
            <a:ext cx="4706792" cy="5800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51" name="Straight Connector 50"/>
          <p:cNvCxnSpPr/>
          <p:nvPr/>
        </p:nvCxnSpPr>
        <p:spPr>
          <a:xfrm>
            <a:off x="4238714" y="925651"/>
            <a:ext cx="0" cy="3086351"/>
          </a:xfrm>
          <a:prstGeom prst="line">
            <a:avLst/>
          </a:prstGeom>
          <a:ln w="6350">
            <a:solidFill>
              <a:srgbClr val="004494"/>
            </a:solidFill>
            <a:prstDash val="dash"/>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956242" y="679855"/>
            <a:ext cx="580328" cy="276999"/>
          </a:xfrm>
          <a:prstGeom prst="rect">
            <a:avLst/>
          </a:prstGeom>
          <a:noFill/>
        </p:spPr>
        <p:txBody>
          <a:bodyPr wrap="square" rtlCol="0">
            <a:spAutoFit/>
          </a:bodyPr>
          <a:lstStyle/>
          <a:p>
            <a:pPr algn="ctr"/>
            <a:r>
              <a:rPr lang="pl-PL" sz="1200" dirty="0">
                <a:solidFill>
                  <a:srgbClr val="004494"/>
                </a:solidFill>
              </a:rPr>
              <a:t>06/19</a:t>
            </a:r>
            <a:endParaRPr lang="en-US" sz="1200" dirty="0">
              <a:solidFill>
                <a:srgbClr val="004494"/>
              </a:solidFill>
            </a:endParaRPr>
          </a:p>
        </p:txBody>
      </p:sp>
      <p:sp>
        <p:nvSpPr>
          <p:cNvPr id="52" name="TextBox 51"/>
          <p:cNvSpPr txBox="1"/>
          <p:nvPr/>
        </p:nvSpPr>
        <p:spPr>
          <a:xfrm>
            <a:off x="4622380" y="679855"/>
            <a:ext cx="580328" cy="276999"/>
          </a:xfrm>
          <a:prstGeom prst="rect">
            <a:avLst/>
          </a:prstGeom>
          <a:noFill/>
          <a:ln>
            <a:solidFill>
              <a:srgbClr val="FF0000"/>
            </a:solidFill>
          </a:ln>
        </p:spPr>
        <p:txBody>
          <a:bodyPr wrap="square" rtlCol="0">
            <a:spAutoFit/>
          </a:bodyPr>
          <a:lstStyle/>
          <a:p>
            <a:pPr algn="ctr"/>
            <a:r>
              <a:rPr lang="lt-LT" sz="1200" b="1" dirty="0">
                <a:solidFill>
                  <a:srgbClr val="FF0000"/>
                </a:solidFill>
              </a:rPr>
              <a:t>06</a:t>
            </a:r>
            <a:r>
              <a:rPr lang="pl-PL" sz="1200" b="1" dirty="0">
                <a:solidFill>
                  <a:srgbClr val="FF0000"/>
                </a:solidFill>
              </a:rPr>
              <a:t>/20</a:t>
            </a:r>
            <a:endParaRPr lang="en-US" sz="1200" b="1" dirty="0">
              <a:solidFill>
                <a:srgbClr val="FF0000"/>
              </a:solidFill>
            </a:endParaRPr>
          </a:p>
        </p:txBody>
      </p:sp>
      <p:cxnSp>
        <p:nvCxnSpPr>
          <p:cNvPr id="53" name="Straight Connector 52"/>
          <p:cNvCxnSpPr/>
          <p:nvPr/>
        </p:nvCxnSpPr>
        <p:spPr>
          <a:xfrm flipH="1">
            <a:off x="4906292" y="917729"/>
            <a:ext cx="0" cy="3086100"/>
          </a:xfrm>
          <a:prstGeom prst="line">
            <a:avLst/>
          </a:prstGeom>
          <a:ln w="635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5567669" y="925651"/>
            <a:ext cx="0" cy="3086032"/>
          </a:xfrm>
          <a:prstGeom prst="line">
            <a:avLst/>
          </a:prstGeom>
          <a:ln w="6350">
            <a:solidFill>
              <a:srgbClr val="004494"/>
            </a:solidFill>
            <a:prstDash val="dash"/>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5286604" y="679741"/>
            <a:ext cx="580328" cy="276999"/>
          </a:xfrm>
          <a:prstGeom prst="rect">
            <a:avLst/>
          </a:prstGeom>
          <a:noFill/>
          <a:ln>
            <a:solidFill>
              <a:srgbClr val="376092"/>
            </a:solidFill>
          </a:ln>
        </p:spPr>
        <p:txBody>
          <a:bodyPr wrap="square" rtlCol="0">
            <a:spAutoFit/>
          </a:bodyPr>
          <a:lstStyle/>
          <a:p>
            <a:pPr algn="ctr"/>
            <a:r>
              <a:rPr lang="pl-PL" sz="1200" dirty="0">
                <a:solidFill>
                  <a:srgbClr val="004494"/>
                </a:solidFill>
              </a:rPr>
              <a:t>06/22</a:t>
            </a:r>
            <a:endParaRPr lang="en-US" sz="1200" dirty="0">
              <a:solidFill>
                <a:srgbClr val="004494"/>
              </a:solidFill>
            </a:endParaRPr>
          </a:p>
        </p:txBody>
      </p:sp>
      <p:sp>
        <p:nvSpPr>
          <p:cNvPr id="61" name="TextBox 60"/>
          <p:cNvSpPr txBox="1"/>
          <p:nvPr/>
        </p:nvSpPr>
        <p:spPr>
          <a:xfrm>
            <a:off x="6072649" y="680225"/>
            <a:ext cx="580328" cy="276999"/>
          </a:xfrm>
          <a:prstGeom prst="rect">
            <a:avLst/>
          </a:prstGeom>
          <a:noFill/>
        </p:spPr>
        <p:txBody>
          <a:bodyPr wrap="square" rtlCol="0">
            <a:spAutoFit/>
          </a:bodyPr>
          <a:lstStyle/>
          <a:p>
            <a:pPr algn="ctr"/>
            <a:r>
              <a:rPr lang="pl-PL" sz="1200" dirty="0">
                <a:solidFill>
                  <a:srgbClr val="004494"/>
                </a:solidFill>
              </a:rPr>
              <a:t>06/23</a:t>
            </a:r>
            <a:endParaRPr lang="en-US" sz="1200" dirty="0">
              <a:solidFill>
                <a:srgbClr val="004494"/>
              </a:solidFill>
            </a:endParaRPr>
          </a:p>
        </p:txBody>
      </p:sp>
      <p:cxnSp>
        <p:nvCxnSpPr>
          <p:cNvPr id="62" name="Straight Connector 61"/>
          <p:cNvCxnSpPr/>
          <p:nvPr/>
        </p:nvCxnSpPr>
        <p:spPr>
          <a:xfrm>
            <a:off x="6337199" y="910017"/>
            <a:ext cx="0" cy="3086100"/>
          </a:xfrm>
          <a:prstGeom prst="line">
            <a:avLst/>
          </a:prstGeom>
          <a:ln w="6350">
            <a:solidFill>
              <a:srgbClr val="004494"/>
            </a:solidFill>
            <a:prstDash val="dash"/>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7124244" y="891032"/>
            <a:ext cx="0" cy="3086100"/>
          </a:xfrm>
          <a:prstGeom prst="line">
            <a:avLst/>
          </a:prstGeom>
          <a:ln w="6350">
            <a:solidFill>
              <a:srgbClr val="004494"/>
            </a:solidFill>
            <a:prstDash val="dash"/>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6849408" y="678361"/>
            <a:ext cx="580328" cy="276999"/>
          </a:xfrm>
          <a:prstGeom prst="rect">
            <a:avLst/>
          </a:prstGeom>
          <a:noFill/>
        </p:spPr>
        <p:txBody>
          <a:bodyPr wrap="square" rtlCol="0">
            <a:spAutoFit/>
          </a:bodyPr>
          <a:lstStyle/>
          <a:p>
            <a:pPr algn="ctr"/>
            <a:r>
              <a:rPr lang="pl-PL" sz="1200" dirty="0">
                <a:solidFill>
                  <a:srgbClr val="004494"/>
                </a:solidFill>
              </a:rPr>
              <a:t>06/25</a:t>
            </a:r>
            <a:endParaRPr lang="en-US" sz="1200" dirty="0">
              <a:solidFill>
                <a:srgbClr val="004494"/>
              </a:solidFill>
            </a:endParaRPr>
          </a:p>
        </p:txBody>
      </p:sp>
      <p:sp>
        <p:nvSpPr>
          <p:cNvPr id="75" name="Rectangle 74"/>
          <p:cNvSpPr/>
          <p:nvPr/>
        </p:nvSpPr>
        <p:spPr>
          <a:xfrm>
            <a:off x="1297302" y="1026232"/>
            <a:ext cx="1908776" cy="580040"/>
          </a:xfrm>
          <a:prstGeom prst="rect">
            <a:avLst/>
          </a:prstGeom>
          <a:solidFill>
            <a:srgbClr val="004494"/>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fr-BE" sz="900" dirty="0">
              <a:solidFill>
                <a:schemeClr val="bg1"/>
              </a:solidFill>
            </a:endParaRPr>
          </a:p>
          <a:p>
            <a:pPr algn="ctr"/>
            <a:r>
              <a:rPr lang="en-US" sz="1000" dirty="0" err="1">
                <a:solidFill>
                  <a:schemeClr val="bg1"/>
                </a:solidFill>
                <a:latin typeface="Times New Roman" panose="02020603050405020304" pitchFamily="18" charset="0"/>
                <a:cs typeface="Times New Roman" panose="02020603050405020304" pitchFamily="18" charset="0"/>
              </a:rPr>
              <a:t>Atitikties</a:t>
            </a:r>
            <a:r>
              <a:rPr lang="en-US" sz="1000" dirty="0">
                <a:solidFill>
                  <a:schemeClr val="bg1"/>
                </a:solidFill>
                <a:latin typeface="Times New Roman" panose="02020603050405020304" pitchFamily="18" charset="0"/>
                <a:cs typeface="Times New Roman" panose="02020603050405020304" pitchFamily="18" charset="0"/>
              </a:rPr>
              <a:t> </a:t>
            </a:r>
            <a:r>
              <a:rPr lang="lt-LT" sz="1000" dirty="0">
                <a:solidFill>
                  <a:schemeClr val="bg1"/>
                </a:solidFill>
                <a:latin typeface="Times New Roman" panose="02020603050405020304" pitchFamily="18" charset="0"/>
                <a:cs typeface="Times New Roman" panose="02020603050405020304" pitchFamily="18" charset="0"/>
              </a:rPr>
              <a:t>Reglamento Nr. 445/2011 III priedo </a:t>
            </a:r>
            <a:r>
              <a:rPr lang="en-US" sz="1000" dirty="0" err="1">
                <a:solidFill>
                  <a:schemeClr val="bg1"/>
                </a:solidFill>
                <a:latin typeface="Times New Roman" panose="02020603050405020304" pitchFamily="18" charset="0"/>
                <a:cs typeface="Times New Roman" panose="02020603050405020304" pitchFamily="18" charset="0"/>
              </a:rPr>
              <a:t>reikalavimams</a:t>
            </a:r>
            <a:r>
              <a:rPr lang="en-US" sz="1000" dirty="0">
                <a:solidFill>
                  <a:schemeClr val="bg1"/>
                </a:solidFill>
                <a:latin typeface="Times New Roman" panose="02020603050405020304" pitchFamily="18" charset="0"/>
                <a:cs typeface="Times New Roman" panose="02020603050405020304" pitchFamily="18" charset="0"/>
              </a:rPr>
              <a:t> </a:t>
            </a:r>
            <a:r>
              <a:rPr lang="en-US" sz="1000" dirty="0" err="1">
                <a:solidFill>
                  <a:schemeClr val="bg1"/>
                </a:solidFill>
                <a:latin typeface="Times New Roman" panose="02020603050405020304" pitchFamily="18" charset="0"/>
                <a:cs typeface="Times New Roman" panose="02020603050405020304" pitchFamily="18" charset="0"/>
              </a:rPr>
              <a:t>patvirtinimas</a:t>
            </a:r>
            <a:br>
              <a:rPr lang="en-US" sz="900" dirty="0">
                <a:solidFill>
                  <a:schemeClr val="bg1"/>
                </a:solidFill>
              </a:rPr>
            </a:br>
            <a:endParaRPr lang="en-US" sz="900" dirty="0">
              <a:solidFill>
                <a:schemeClr val="bg1"/>
              </a:solidFill>
            </a:endParaRPr>
          </a:p>
        </p:txBody>
      </p:sp>
      <p:cxnSp>
        <p:nvCxnSpPr>
          <p:cNvPr id="77" name="Straight Arrow Connector 76"/>
          <p:cNvCxnSpPr/>
          <p:nvPr/>
        </p:nvCxnSpPr>
        <p:spPr>
          <a:xfrm>
            <a:off x="3264694" y="1258361"/>
            <a:ext cx="983885" cy="0"/>
          </a:xfrm>
          <a:prstGeom prst="straightConnector1">
            <a:avLst/>
          </a:prstGeom>
          <a:ln>
            <a:solidFill>
              <a:srgbClr val="004494"/>
            </a:solidFil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V="1">
            <a:off x="4922157" y="3094422"/>
            <a:ext cx="2986077" cy="0"/>
          </a:xfrm>
          <a:prstGeom prst="straightConnector1">
            <a:avLst/>
          </a:prstGeom>
          <a:ln>
            <a:solidFill>
              <a:srgbClr val="004494"/>
            </a:solidFill>
            <a:tailEnd type="triangle"/>
          </a:ln>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878523" y="2235257"/>
            <a:ext cx="260726" cy="260726"/>
          </a:xfrm>
          <a:prstGeom prst="rect">
            <a:avLst/>
          </a:prstGeom>
        </p:spPr>
      </p:pic>
      <p:sp>
        <p:nvSpPr>
          <p:cNvPr id="87" name="Rectangle 86"/>
          <p:cNvSpPr/>
          <p:nvPr/>
        </p:nvSpPr>
        <p:spPr>
          <a:xfrm>
            <a:off x="1303281" y="3439286"/>
            <a:ext cx="1907210" cy="581253"/>
          </a:xfrm>
          <a:prstGeom prst="rect">
            <a:avLst/>
          </a:prstGeom>
          <a:solidFill>
            <a:srgbClr val="004494"/>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fr-BE" sz="900" dirty="0">
                <a:solidFill>
                  <a:schemeClr val="bg1"/>
                </a:solidFill>
              </a:rPr>
              <a:t>ECM </a:t>
            </a:r>
            <a:r>
              <a:rPr lang="lt-LT" sz="900" dirty="0">
                <a:solidFill>
                  <a:schemeClr val="bg1"/>
                </a:solidFill>
              </a:rPr>
              <a:t>SERTIFIKATAS</a:t>
            </a:r>
            <a:endParaRPr lang="fr-BE" sz="900" dirty="0">
              <a:solidFill>
                <a:schemeClr val="bg1"/>
              </a:solidFill>
            </a:endParaRPr>
          </a:p>
          <a:p>
            <a:pPr algn="ctr"/>
            <a:r>
              <a:rPr lang="lt-LT" sz="900" dirty="0">
                <a:solidFill>
                  <a:schemeClr val="bg1"/>
                </a:solidFill>
              </a:rPr>
              <a:t>prekiniams vagonams</a:t>
            </a:r>
            <a:endParaRPr lang="fr-BE" sz="900" dirty="0">
              <a:solidFill>
                <a:schemeClr val="bg1"/>
              </a:solidFill>
            </a:endParaRPr>
          </a:p>
        </p:txBody>
      </p:sp>
      <p:cxnSp>
        <p:nvCxnSpPr>
          <p:cNvPr id="31" name="Straight Arrow Connector 30"/>
          <p:cNvCxnSpPr/>
          <p:nvPr/>
        </p:nvCxnSpPr>
        <p:spPr>
          <a:xfrm>
            <a:off x="3229634" y="3630514"/>
            <a:ext cx="1687514" cy="0"/>
          </a:xfrm>
          <a:prstGeom prst="straightConnector1">
            <a:avLst/>
          </a:prstGeom>
          <a:ln>
            <a:solidFill>
              <a:srgbClr val="004494"/>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4917148" y="3773012"/>
            <a:ext cx="2994156" cy="0"/>
          </a:xfrm>
          <a:prstGeom prst="straightConnector1">
            <a:avLst/>
          </a:prstGeom>
          <a:ln>
            <a:solidFill>
              <a:srgbClr val="004494"/>
            </a:solidFill>
            <a:tailEnd type="triangle"/>
          </a:ln>
        </p:spPr>
        <p:style>
          <a:lnRef idx="2">
            <a:schemeClr val="accent1"/>
          </a:lnRef>
          <a:fillRef idx="0">
            <a:schemeClr val="accent1"/>
          </a:fillRef>
          <a:effectRef idx="1">
            <a:schemeClr val="accent1"/>
          </a:effectRef>
          <a:fontRef idx="minor">
            <a:schemeClr val="tx1"/>
          </a:fontRef>
        </p:style>
      </p:cxnSp>
      <p:pic>
        <p:nvPicPr>
          <p:cNvPr id="102" name="Picture 101"/>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358439" y="3439118"/>
            <a:ext cx="333894" cy="333894"/>
          </a:xfrm>
          <a:prstGeom prst="rect">
            <a:avLst/>
          </a:prstGeom>
        </p:spPr>
      </p:pic>
      <p:cxnSp>
        <p:nvCxnSpPr>
          <p:cNvPr id="45" name="Straight Arrow Connector 44"/>
          <p:cNvCxnSpPr/>
          <p:nvPr/>
        </p:nvCxnSpPr>
        <p:spPr>
          <a:xfrm>
            <a:off x="4248578" y="1258361"/>
            <a:ext cx="2088621" cy="0"/>
          </a:xfrm>
          <a:prstGeom prst="straightConnector1">
            <a:avLst/>
          </a:prstGeom>
          <a:ln>
            <a:solidFill>
              <a:srgbClr val="004494"/>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1292747" y="1626806"/>
            <a:ext cx="1911765" cy="578094"/>
          </a:xfrm>
          <a:prstGeom prst="rect">
            <a:avLst/>
          </a:prstGeom>
          <a:solidFill>
            <a:srgbClr val="004494"/>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lt-LT" sz="1000" dirty="0">
                <a:solidFill>
                  <a:schemeClr val="bg1"/>
                </a:solidFill>
                <a:latin typeface="Times New Roman" panose="02020603050405020304" pitchFamily="18" charset="0"/>
                <a:cs typeface="Times New Roman" panose="02020603050405020304" pitchFamily="18" charset="0"/>
              </a:rPr>
              <a:t>Nacionalinis ECM atitikties patvirtinimas (riedmenims, išskyrus prekinius vagonus)</a:t>
            </a:r>
            <a:endParaRPr lang="en-US" sz="1000" dirty="0">
              <a:solidFill>
                <a:schemeClr val="bg1"/>
              </a:solidFill>
              <a:latin typeface="Times New Roman" panose="02020603050405020304" pitchFamily="18" charset="0"/>
              <a:cs typeface="Times New Roman" panose="02020603050405020304" pitchFamily="18" charset="0"/>
            </a:endParaRPr>
          </a:p>
        </p:txBody>
      </p:sp>
      <p:cxnSp>
        <p:nvCxnSpPr>
          <p:cNvPr id="49" name="Straight Arrow Connector 48"/>
          <p:cNvCxnSpPr/>
          <p:nvPr/>
        </p:nvCxnSpPr>
        <p:spPr>
          <a:xfrm>
            <a:off x="3248336" y="1913800"/>
            <a:ext cx="1664209" cy="0"/>
          </a:xfrm>
          <a:prstGeom prst="straightConnector1">
            <a:avLst/>
          </a:prstGeom>
          <a:ln>
            <a:solidFill>
              <a:srgbClr val="004494"/>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4917148" y="1913800"/>
            <a:ext cx="1420052" cy="0"/>
          </a:xfrm>
          <a:prstGeom prst="straightConnector1">
            <a:avLst/>
          </a:prstGeom>
          <a:ln>
            <a:solidFill>
              <a:srgbClr val="004494"/>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1292747" y="2224374"/>
            <a:ext cx="1911765" cy="578094"/>
          </a:xfrm>
          <a:prstGeom prst="rect">
            <a:avLst/>
          </a:prstGeom>
          <a:solidFill>
            <a:srgbClr val="004494"/>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lt-LT" sz="1000" dirty="0">
                <a:solidFill>
                  <a:schemeClr val="bg1"/>
                </a:solidFill>
                <a:latin typeface="Times New Roman" panose="02020603050405020304" pitchFamily="18" charset="0"/>
                <a:cs typeface="Times New Roman" panose="02020603050405020304" pitchFamily="18" charset="0"/>
              </a:rPr>
              <a:t>Nacionalinis techninės priežiūros funkcijų atitikties patvirtinimas (riedmenims, išskyrus prekinius vagonus)</a:t>
            </a:r>
            <a:endParaRPr lang="en-US" sz="1000" dirty="0">
              <a:solidFill>
                <a:schemeClr val="bg1"/>
              </a:solidFill>
              <a:latin typeface="Times New Roman" panose="02020603050405020304" pitchFamily="18" charset="0"/>
              <a:cs typeface="Times New Roman" panose="02020603050405020304" pitchFamily="18" charset="0"/>
            </a:endParaRPr>
          </a:p>
        </p:txBody>
      </p:sp>
      <p:cxnSp>
        <p:nvCxnSpPr>
          <p:cNvPr id="57" name="Straight Arrow Connector 56"/>
          <p:cNvCxnSpPr/>
          <p:nvPr/>
        </p:nvCxnSpPr>
        <p:spPr>
          <a:xfrm>
            <a:off x="3236577" y="2511359"/>
            <a:ext cx="2331092" cy="0"/>
          </a:xfrm>
          <a:prstGeom prst="straightConnector1">
            <a:avLst/>
          </a:prstGeom>
          <a:ln>
            <a:solidFill>
              <a:srgbClr val="004494"/>
            </a:solidFill>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587165" y="2508457"/>
            <a:ext cx="1537079" cy="0"/>
          </a:xfrm>
          <a:prstGeom prst="straightConnector1">
            <a:avLst/>
          </a:prstGeom>
          <a:ln>
            <a:solidFill>
              <a:srgbClr val="004494"/>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4908247" y="3629447"/>
            <a:ext cx="2225145" cy="2133"/>
          </a:xfrm>
          <a:prstGeom prst="straightConnector1">
            <a:avLst/>
          </a:prstGeom>
          <a:ln>
            <a:solidFill>
              <a:srgbClr val="004494"/>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69" name="Picture 68"/>
          <p:cNvPicPr>
            <a:picLocks noChangeAspect="1"/>
          </p:cNvPicPr>
          <p:nvPr/>
        </p:nvPicPr>
        <p:blipFill rotWithShape="1">
          <a:blip r:embed="rId5"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t="40096"/>
          <a:stretch/>
        </p:blipFill>
        <p:spPr>
          <a:xfrm>
            <a:off x="6439024" y="1141439"/>
            <a:ext cx="459863" cy="275476"/>
          </a:xfrm>
          <a:prstGeom prst="rect">
            <a:avLst/>
          </a:prstGeom>
        </p:spPr>
      </p:pic>
      <p:pic>
        <p:nvPicPr>
          <p:cNvPr id="71" name="Picture 70"/>
          <p:cNvPicPr>
            <a:picLocks noChangeAspect="1"/>
          </p:cNvPicPr>
          <p:nvPr/>
        </p:nvPicPr>
        <p:blipFill rotWithShape="1">
          <a:blip r:embed="rId5"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t="40096"/>
          <a:stretch/>
        </p:blipFill>
        <p:spPr>
          <a:xfrm>
            <a:off x="4322004" y="1609741"/>
            <a:ext cx="459863" cy="275476"/>
          </a:xfrm>
          <a:prstGeom prst="rect">
            <a:avLst/>
          </a:prstGeom>
        </p:spPr>
      </p:pic>
      <p:cxnSp>
        <p:nvCxnSpPr>
          <p:cNvPr id="74" name="Straight Arrow Connector 73"/>
          <p:cNvCxnSpPr/>
          <p:nvPr/>
        </p:nvCxnSpPr>
        <p:spPr>
          <a:xfrm>
            <a:off x="4232736" y="1387346"/>
            <a:ext cx="1334933" cy="0"/>
          </a:xfrm>
          <a:prstGeom prst="straightConnector1">
            <a:avLst/>
          </a:prstGeom>
          <a:ln>
            <a:solidFill>
              <a:srgbClr val="004494"/>
            </a:solidFill>
            <a:tailEnd type="triangle"/>
          </a:ln>
        </p:spPr>
        <p:style>
          <a:lnRef idx="2">
            <a:schemeClr val="accent1"/>
          </a:lnRef>
          <a:fillRef idx="0">
            <a:schemeClr val="accent1"/>
          </a:fillRef>
          <a:effectRef idx="1">
            <a:schemeClr val="accent1"/>
          </a:effectRef>
          <a:fontRef idx="minor">
            <a:schemeClr val="tx1"/>
          </a:fontRef>
        </p:style>
      </p:cxnSp>
      <p:pic>
        <p:nvPicPr>
          <p:cNvPr id="78" name="Picture 77"/>
          <p:cNvPicPr>
            <a:picLocks noChangeAspect="1"/>
          </p:cNvPicPr>
          <p:nvPr/>
        </p:nvPicPr>
        <p:blipFill rotWithShape="1">
          <a:blip r:embed="rId5"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t="40096"/>
          <a:stretch/>
        </p:blipFill>
        <p:spPr>
          <a:xfrm>
            <a:off x="4355456" y="2954760"/>
            <a:ext cx="459863" cy="275476"/>
          </a:xfrm>
          <a:prstGeom prst="rect">
            <a:avLst/>
          </a:prstGeom>
        </p:spPr>
      </p:pic>
      <p:cxnSp>
        <p:nvCxnSpPr>
          <p:cNvPr id="46" name="Straight Arrow Connector 45"/>
          <p:cNvCxnSpPr/>
          <p:nvPr/>
        </p:nvCxnSpPr>
        <p:spPr>
          <a:xfrm>
            <a:off x="1356185" y="4444930"/>
            <a:ext cx="675512" cy="0"/>
          </a:xfrm>
          <a:prstGeom prst="straightConnector1">
            <a:avLst/>
          </a:prstGeom>
          <a:ln>
            <a:solidFill>
              <a:srgbClr val="004494"/>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356185" y="4630823"/>
            <a:ext cx="675512" cy="0"/>
          </a:xfrm>
          <a:prstGeom prst="straightConnector1">
            <a:avLst/>
          </a:prstGeom>
          <a:ln>
            <a:solidFill>
              <a:srgbClr val="004494"/>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031697" y="4341056"/>
            <a:ext cx="2847254" cy="246221"/>
          </a:xfrm>
          <a:prstGeom prst="rect">
            <a:avLst/>
          </a:prstGeom>
          <a:noFill/>
        </p:spPr>
        <p:txBody>
          <a:bodyPr wrap="none" rtlCol="0">
            <a:spAutoFit/>
          </a:bodyPr>
          <a:lstStyle/>
          <a:p>
            <a:r>
              <a:rPr lang="lt-LT" sz="1000" dirty="0">
                <a:latin typeface="Times New Roman" panose="02020603050405020304" pitchFamily="18" charset="0"/>
                <a:cs typeface="Times New Roman" panose="02020603050405020304" pitchFamily="18" charset="0"/>
              </a:rPr>
              <a:t>Galimas atestacijų / sertifikatų galiojimo laikotarpis</a:t>
            </a:r>
            <a:endParaRPr lang="en-US" sz="1000" dirty="0">
              <a:latin typeface="Times New Roman" panose="02020603050405020304" pitchFamily="18" charset="0"/>
              <a:cs typeface="Times New Roman" panose="02020603050405020304" pitchFamily="18" charset="0"/>
            </a:endParaRPr>
          </a:p>
        </p:txBody>
      </p:sp>
      <p:sp>
        <p:nvSpPr>
          <p:cNvPr id="50" name="TextBox 49"/>
          <p:cNvSpPr txBox="1"/>
          <p:nvPr/>
        </p:nvSpPr>
        <p:spPr>
          <a:xfrm>
            <a:off x="2031697" y="4539492"/>
            <a:ext cx="2855269" cy="246221"/>
          </a:xfrm>
          <a:prstGeom prst="rect">
            <a:avLst/>
          </a:prstGeom>
          <a:noFill/>
        </p:spPr>
        <p:txBody>
          <a:bodyPr wrap="none" rtlCol="0">
            <a:spAutoFit/>
          </a:bodyPr>
          <a:lstStyle/>
          <a:p>
            <a:r>
              <a:rPr lang="pt-BR" sz="1000" dirty="0">
                <a:latin typeface="Times New Roman" panose="02020603050405020304" pitchFamily="18" charset="0"/>
                <a:cs typeface="Times New Roman" panose="02020603050405020304" pitchFamily="18" charset="0"/>
              </a:rPr>
              <a:t>Galimas atestacijų / sertifikatų galiojimo pratęsimas</a:t>
            </a:r>
            <a:endParaRPr lang="en-US" sz="1000" dirty="0">
              <a:latin typeface="Times New Roman" panose="02020603050405020304" pitchFamily="18" charset="0"/>
              <a:cs typeface="Times New Roman" panose="02020603050405020304" pitchFamily="18" charset="0"/>
            </a:endParaRPr>
          </a:p>
        </p:txBody>
      </p:sp>
      <p:sp>
        <p:nvSpPr>
          <p:cNvPr id="56" name="TextBox 55"/>
          <p:cNvSpPr txBox="1"/>
          <p:nvPr/>
        </p:nvSpPr>
        <p:spPr>
          <a:xfrm>
            <a:off x="4205302" y="1241782"/>
            <a:ext cx="229550" cy="230832"/>
          </a:xfrm>
          <a:prstGeom prst="rect">
            <a:avLst/>
          </a:prstGeom>
          <a:noFill/>
        </p:spPr>
        <p:txBody>
          <a:bodyPr wrap="none" rtlCol="0">
            <a:spAutoFit/>
          </a:bodyPr>
          <a:lstStyle/>
          <a:p>
            <a:r>
              <a:rPr lang="en-US" sz="900" dirty="0">
                <a:solidFill>
                  <a:srgbClr val="004494"/>
                </a:solidFill>
              </a:rPr>
              <a:t>*</a:t>
            </a:r>
          </a:p>
        </p:txBody>
      </p:sp>
      <p:sp>
        <p:nvSpPr>
          <p:cNvPr id="12" name="Rounded Rectangular Callout 11"/>
          <p:cNvSpPr/>
          <p:nvPr/>
        </p:nvSpPr>
        <p:spPr>
          <a:xfrm>
            <a:off x="5618209" y="2674918"/>
            <a:ext cx="1612081" cy="331628"/>
          </a:xfrm>
          <a:prstGeom prst="wedgeRoundRectCallout">
            <a:avLst>
              <a:gd name="adj1" fmla="val -52846"/>
              <a:gd name="adj2" fmla="val 70159"/>
              <a:gd name="adj3" fmla="val 16667"/>
            </a:avLst>
          </a:prstGeom>
          <a:solidFill>
            <a:srgbClr val="004494"/>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lt-LT" sz="900" dirty="0">
                <a:solidFill>
                  <a:schemeClr val="bg1"/>
                </a:solidFill>
              </a:rPr>
              <a:t>Nuo 06/2022 ECM sertifikatas yra privalomas</a:t>
            </a:r>
            <a:endParaRPr lang="en-US" sz="900" dirty="0">
              <a:solidFill>
                <a:schemeClr val="bg1"/>
              </a:solidFill>
            </a:endParaRPr>
          </a:p>
        </p:txBody>
      </p:sp>
      <p:sp>
        <p:nvSpPr>
          <p:cNvPr id="64" name="Rectangle 63"/>
          <p:cNvSpPr/>
          <p:nvPr/>
        </p:nvSpPr>
        <p:spPr>
          <a:xfrm>
            <a:off x="1298726" y="2829638"/>
            <a:ext cx="1911765" cy="586575"/>
          </a:xfrm>
          <a:prstGeom prst="rect">
            <a:avLst/>
          </a:prstGeom>
          <a:solidFill>
            <a:srgbClr val="004494"/>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pl-PL" sz="900" dirty="0">
              <a:solidFill>
                <a:schemeClr val="bg1"/>
              </a:solidFill>
            </a:endParaRPr>
          </a:p>
          <a:p>
            <a:pPr algn="ctr"/>
            <a:r>
              <a:rPr lang="en-US" sz="900" dirty="0">
                <a:solidFill>
                  <a:schemeClr val="bg1"/>
                </a:solidFill>
              </a:rPr>
              <a:t>ECM </a:t>
            </a:r>
            <a:r>
              <a:rPr lang="lt-LT" sz="900" dirty="0">
                <a:solidFill>
                  <a:schemeClr val="bg1"/>
                </a:solidFill>
              </a:rPr>
              <a:t>SERTIFIKATAS</a:t>
            </a:r>
            <a:endParaRPr lang="en-US" sz="900" dirty="0">
              <a:solidFill>
                <a:schemeClr val="bg1"/>
              </a:solidFill>
            </a:endParaRPr>
          </a:p>
          <a:p>
            <a:pPr algn="ctr"/>
            <a:r>
              <a:rPr lang="lt-LT" sz="900" dirty="0">
                <a:solidFill>
                  <a:schemeClr val="bg1"/>
                </a:solidFill>
                <a:latin typeface="Times New Roman" panose="02020603050405020304" pitchFamily="18" charset="0"/>
                <a:cs typeface="Times New Roman" panose="02020603050405020304" pitchFamily="18" charset="0"/>
              </a:rPr>
              <a:t>(riedmenims, išskyrus prekinius vagonus)</a:t>
            </a:r>
            <a:endParaRPr lang="en-US" sz="900" dirty="0">
              <a:solidFill>
                <a:schemeClr val="bg1"/>
              </a:solidFill>
            </a:endParaRPr>
          </a:p>
        </p:txBody>
      </p:sp>
      <p:sp>
        <p:nvSpPr>
          <p:cNvPr id="73" name="Rounded Rectangular Callout 72"/>
          <p:cNvSpPr/>
          <p:nvPr/>
        </p:nvSpPr>
        <p:spPr>
          <a:xfrm>
            <a:off x="3464659" y="3944836"/>
            <a:ext cx="1328954" cy="331628"/>
          </a:xfrm>
          <a:prstGeom prst="wedgeRoundRectCallout">
            <a:avLst>
              <a:gd name="adj1" fmla="val 58008"/>
              <a:gd name="adj2" fmla="val -79195"/>
              <a:gd name="adj3" fmla="val 16667"/>
            </a:avLst>
          </a:prstGeom>
          <a:solidFill>
            <a:srgbClr val="004494"/>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lt-LT" sz="1000" dirty="0">
                <a:solidFill>
                  <a:schemeClr val="bg1"/>
                </a:solidFill>
                <a:latin typeface="Times New Roman" panose="02020603050405020304" pitchFamily="18" charset="0"/>
                <a:cs typeface="Times New Roman" panose="02020603050405020304" pitchFamily="18" charset="0"/>
              </a:rPr>
              <a:t>Reglamento (ES) Nr. </a:t>
            </a:r>
            <a:r>
              <a:rPr lang="en-US" sz="1000" dirty="0">
                <a:solidFill>
                  <a:schemeClr val="bg1"/>
                </a:solidFill>
                <a:latin typeface="Times New Roman" panose="02020603050405020304" pitchFamily="18" charset="0"/>
                <a:cs typeface="Times New Roman" panose="02020603050405020304" pitchFamily="18" charset="0"/>
              </a:rPr>
              <a:t>2019</a:t>
            </a:r>
            <a:r>
              <a:rPr lang="lt-LT" sz="1000" dirty="0">
                <a:solidFill>
                  <a:schemeClr val="bg1"/>
                </a:solidFill>
                <a:latin typeface="Times New Roman" panose="02020603050405020304" pitchFamily="18" charset="0"/>
                <a:cs typeface="Times New Roman" panose="02020603050405020304" pitchFamily="18" charset="0"/>
              </a:rPr>
              <a:t>/779 taikymas</a:t>
            </a:r>
            <a:endParaRPr lang="en-US" sz="1000" dirty="0">
              <a:solidFill>
                <a:schemeClr val="bg1"/>
              </a:solidFill>
              <a:latin typeface="Times New Roman" panose="02020603050405020304" pitchFamily="18" charset="0"/>
              <a:cs typeface="Times New Roman" panose="02020603050405020304" pitchFamily="18" charset="0"/>
            </a:endParaRPr>
          </a:p>
        </p:txBody>
      </p:sp>
      <p:sp>
        <p:nvSpPr>
          <p:cNvPr id="79" name="TextBox 78"/>
          <p:cNvSpPr txBox="1"/>
          <p:nvPr/>
        </p:nvSpPr>
        <p:spPr>
          <a:xfrm>
            <a:off x="0" y="4727351"/>
            <a:ext cx="6480250" cy="400110"/>
          </a:xfrm>
          <a:prstGeom prst="rect">
            <a:avLst/>
          </a:prstGeom>
          <a:noFill/>
        </p:spPr>
        <p:txBody>
          <a:bodyPr wrap="square" rtlCol="0">
            <a:spAutoFit/>
          </a:bodyPr>
          <a:lstStyle/>
          <a:p>
            <a:pPr algn="just"/>
            <a:r>
              <a:rPr lang="en-US" sz="1000" dirty="0">
                <a:solidFill>
                  <a:srgbClr val="787878"/>
                </a:solidFill>
                <a:latin typeface="Times New Roman" panose="02020603050405020304" pitchFamily="18" charset="0"/>
                <a:cs typeface="Times New Roman" panose="02020603050405020304" pitchFamily="18" charset="0"/>
              </a:rPr>
              <a:t>* </a:t>
            </a:r>
            <a:r>
              <a:rPr lang="lt-LT" sz="1000" dirty="0">
                <a:solidFill>
                  <a:srgbClr val="787878"/>
                </a:solidFill>
                <a:latin typeface="Times New Roman" panose="02020603050405020304" pitchFamily="18" charset="0"/>
                <a:cs typeface="Times New Roman" panose="02020603050405020304" pitchFamily="18" charset="0"/>
              </a:rPr>
              <a:t>Atitikties patvirtinimai, išduoti iki 2019 m. 06 mėn. galioja iki 2023 m. 06 mėn. vėliausiai. Atitikties patvirtinimai, išduoti po 2019 m. 06 </a:t>
            </a:r>
            <a:r>
              <a:rPr lang="lt-LT" sz="1000" dirty="0" err="1">
                <a:solidFill>
                  <a:srgbClr val="787878"/>
                </a:solidFill>
                <a:latin typeface="Times New Roman" panose="02020603050405020304" pitchFamily="18" charset="0"/>
                <a:cs typeface="Times New Roman" panose="02020603050405020304" pitchFamily="18" charset="0"/>
              </a:rPr>
              <a:t>mėn</a:t>
            </a:r>
            <a:r>
              <a:rPr lang="en-US" sz="1000" dirty="0">
                <a:solidFill>
                  <a:srgbClr val="787878"/>
                </a:solidFill>
                <a:latin typeface="Times New Roman" panose="02020603050405020304" pitchFamily="18" charset="0"/>
                <a:cs typeface="Times New Roman" panose="02020603050405020304" pitchFamily="18" charset="0"/>
              </a:rPr>
              <a:t>.</a:t>
            </a:r>
            <a:r>
              <a:rPr lang="lt-LT" sz="1000" dirty="0">
                <a:solidFill>
                  <a:srgbClr val="787878"/>
                </a:solidFill>
                <a:latin typeface="Times New Roman" panose="02020603050405020304" pitchFamily="18" charset="0"/>
                <a:cs typeface="Times New Roman" panose="02020603050405020304" pitchFamily="18" charset="0"/>
              </a:rPr>
              <a:t> galioja iki 2022 m. 06 mėn. vėliausiai.</a:t>
            </a:r>
            <a:endParaRPr lang="en-US" sz="1000" dirty="0">
              <a:solidFill>
                <a:srgbClr val="787878"/>
              </a:solidFill>
              <a:latin typeface="Times New Roman" panose="02020603050405020304" pitchFamily="18" charset="0"/>
              <a:cs typeface="Times New Roman" panose="02020603050405020304" pitchFamily="18" charset="0"/>
            </a:endParaRPr>
          </a:p>
        </p:txBody>
      </p:sp>
      <p:pic>
        <p:nvPicPr>
          <p:cNvPr id="67" name="Picture 66"/>
          <p:cNvPicPr>
            <a:picLocks noChangeAspect="1"/>
          </p:cNvPicPr>
          <p:nvPr/>
        </p:nvPicPr>
        <p:blipFill rotWithShape="1">
          <a:blip r:embed="rId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7138378" y="2750594"/>
            <a:ext cx="258599" cy="254726"/>
          </a:xfrm>
          <a:prstGeom prst="rect">
            <a:avLst/>
          </a:prstGeom>
        </p:spPr>
      </p:pic>
      <p:sp>
        <p:nvSpPr>
          <p:cNvPr id="76" name="Slide Number Placeholder 3">
            <a:extLst>
              <a:ext uri="{FF2B5EF4-FFF2-40B4-BE49-F238E27FC236}">
                <a16:creationId xmlns:a16="http://schemas.microsoft.com/office/drawing/2014/main" id="{321FE927-76B4-4824-B2D1-22AD9D2901DE}"/>
              </a:ext>
            </a:extLst>
          </p:cNvPr>
          <p:cNvSpPr txBox="1">
            <a:spLocks/>
          </p:cNvSpPr>
          <p:nvPr/>
        </p:nvSpPr>
        <p:spPr>
          <a:xfrm>
            <a:off x="6811355" y="4632141"/>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066355A-084C-D24E-9AD2-7E4FC41EA627}" type="slidenum">
              <a:rPr lang="en-US" sz="1200" b="1" smtClean="0">
                <a:solidFill>
                  <a:schemeClr val="bg1"/>
                </a:solidFill>
              </a:rPr>
              <a:pPr algn="r"/>
              <a:t>23</a:t>
            </a:fld>
            <a:endParaRPr lang="en-US" b="1" dirty="0">
              <a:solidFill>
                <a:schemeClr val="bg1"/>
              </a:solidFill>
            </a:endParaRPr>
          </a:p>
        </p:txBody>
      </p:sp>
      <p:sp>
        <p:nvSpPr>
          <p:cNvPr id="81" name="Title 2">
            <a:extLst>
              <a:ext uri="{FF2B5EF4-FFF2-40B4-BE49-F238E27FC236}">
                <a16:creationId xmlns:a16="http://schemas.microsoft.com/office/drawing/2014/main" id="{1EF45C2F-9D79-4686-BA3A-EED99816B6D4}"/>
              </a:ext>
            </a:extLst>
          </p:cNvPr>
          <p:cNvSpPr txBox="1">
            <a:spLocks/>
          </p:cNvSpPr>
          <p:nvPr/>
        </p:nvSpPr>
        <p:spPr>
          <a:xfrm>
            <a:off x="416787" y="101476"/>
            <a:ext cx="8506371" cy="48109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1650" kern="1200">
                <a:solidFill>
                  <a:schemeClr val="tx1"/>
                </a:solidFill>
                <a:latin typeface="Calibri"/>
                <a:ea typeface="+mj-ea"/>
                <a:cs typeface="Calibri"/>
              </a:defRPr>
            </a:lvl1pPr>
          </a:lstStyle>
          <a:p>
            <a:r>
              <a:rPr lang="lt-LT" sz="2000" b="1" dirty="0">
                <a:solidFill>
                  <a:schemeClr val="tx2"/>
                </a:solidFill>
                <a:latin typeface="Times New Roman" panose="02020603050405020304" pitchFamily="18" charset="0"/>
                <a:cs typeface="Times New Roman" panose="02020603050405020304" pitchFamily="18" charset="0"/>
              </a:rPr>
              <a:t>Prekinių vagonų ir kitų </a:t>
            </a:r>
            <a:r>
              <a:rPr lang="en-US" sz="2000" b="1" dirty="0" err="1">
                <a:solidFill>
                  <a:schemeClr val="tx2"/>
                </a:solidFill>
                <a:latin typeface="Times New Roman" panose="02020603050405020304" pitchFamily="18" charset="0"/>
                <a:cs typeface="Times New Roman" panose="02020603050405020304" pitchFamily="18" charset="0"/>
              </a:rPr>
              <a:t>riedmen</a:t>
            </a:r>
            <a:r>
              <a:rPr lang="lt-LT" sz="2000" b="1" dirty="0">
                <a:solidFill>
                  <a:schemeClr val="tx2"/>
                </a:solidFill>
                <a:latin typeface="Times New Roman" panose="02020603050405020304" pitchFamily="18" charset="0"/>
                <a:cs typeface="Times New Roman" panose="02020603050405020304" pitchFamily="18" charset="0"/>
              </a:rPr>
              <a:t>ų </a:t>
            </a:r>
          </a:p>
          <a:p>
            <a:r>
              <a:rPr lang="lt-LT" sz="2000" b="1" dirty="0">
                <a:solidFill>
                  <a:schemeClr val="tx2"/>
                </a:solidFill>
                <a:latin typeface="Times New Roman" panose="02020603050405020304" pitchFamily="18" charset="0"/>
                <a:cs typeface="Times New Roman" panose="02020603050405020304" pitchFamily="18" charset="0"/>
              </a:rPr>
              <a:t>už techninę priežiūrą atsakingi subjektai (ECM)</a:t>
            </a:r>
            <a:endParaRPr lang="en-US" sz="20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369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5CFD0-E9C4-4983-9606-EDD04DA1681E}"/>
              </a:ext>
            </a:extLst>
          </p:cNvPr>
          <p:cNvSpPr>
            <a:spLocks noGrp="1"/>
          </p:cNvSpPr>
          <p:nvPr>
            <p:ph type="ctrTitle"/>
          </p:nvPr>
        </p:nvSpPr>
        <p:spPr>
          <a:xfrm>
            <a:off x="1810964" y="1584848"/>
            <a:ext cx="5596212" cy="782501"/>
          </a:xfrm>
        </p:spPr>
        <p:txBody>
          <a:bodyPr/>
          <a:lstStyle/>
          <a:p>
            <a:r>
              <a:rPr lang="lt-LT" dirty="0">
                <a:latin typeface="Times New Roman" panose="02020603050405020304" pitchFamily="18" charset="0"/>
                <a:cs typeface="Times New Roman" panose="02020603050405020304" pitchFamily="18" charset="0"/>
              </a:rPr>
              <a:t>Nauja teisinė sistema</a:t>
            </a:r>
            <a:br>
              <a:rPr lang="lt-LT" dirty="0">
                <a:latin typeface="Times New Roman" panose="02020603050405020304" pitchFamily="18" charset="0"/>
                <a:cs typeface="Times New Roman" panose="02020603050405020304" pitchFamily="18" charset="0"/>
              </a:rPr>
            </a:br>
            <a:r>
              <a:rPr lang="lt-LT" dirty="0">
                <a:latin typeface="Times New Roman" panose="02020603050405020304" pitchFamily="18" charset="0"/>
                <a:cs typeface="Times New Roman" panose="02020603050405020304" pitchFamily="18" charset="0"/>
              </a:rPr>
              <a:t>OPE</a:t>
            </a:r>
            <a:r>
              <a:rPr lang="en-US" dirty="0">
                <a:latin typeface="Times New Roman" panose="02020603050405020304" pitchFamily="18" charset="0"/>
                <a:cs typeface="Times New Roman" panose="02020603050405020304" pitchFamily="18" charset="0"/>
              </a:rPr>
              <a:t> TSS</a:t>
            </a:r>
            <a:br>
              <a:rPr lang="lt-LT" dirty="0">
                <a:latin typeface="Times New Roman" panose="02020603050405020304" pitchFamily="18" charset="0"/>
                <a:cs typeface="Times New Roman" panose="02020603050405020304" pitchFamily="18" charset="0"/>
              </a:rPr>
            </a:br>
            <a:endParaRPr lang="en-US" dirty="0"/>
          </a:p>
        </p:txBody>
      </p:sp>
      <p:pic>
        <p:nvPicPr>
          <p:cNvPr id="7" name="Picture 6" descr="A circuit board&#10;&#10;Description automatically generated">
            <a:extLst>
              <a:ext uri="{FF2B5EF4-FFF2-40B4-BE49-F238E27FC236}">
                <a16:creationId xmlns:a16="http://schemas.microsoft.com/office/drawing/2014/main" id="{DB34E5BC-BF22-4F30-ABB1-90634B2BE5DF}"/>
              </a:ext>
            </a:extLst>
          </p:cNvPr>
          <p:cNvPicPr>
            <a:picLocks noChangeAspect="1"/>
          </p:cNvPicPr>
          <p:nvPr/>
        </p:nvPicPr>
        <p:blipFill>
          <a:blip r:embed="rId3"/>
          <a:stretch>
            <a:fillRect/>
          </a:stretch>
        </p:blipFill>
        <p:spPr>
          <a:xfrm>
            <a:off x="0" y="2144333"/>
            <a:ext cx="9144000" cy="2906055"/>
          </a:xfrm>
          <a:prstGeom prst="rect">
            <a:avLst/>
          </a:prstGeom>
        </p:spPr>
      </p:pic>
    </p:spTree>
    <p:extLst>
      <p:ext uri="{BB962C8B-B14F-4D97-AF65-F5344CB8AC3E}">
        <p14:creationId xmlns:p14="http://schemas.microsoft.com/office/powerpoint/2010/main" val="131708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34ED4-E47D-4ADF-A78C-1195F58750A4}"/>
              </a:ext>
            </a:extLst>
          </p:cNvPr>
          <p:cNvSpPr>
            <a:spLocks noGrp="1"/>
          </p:cNvSpPr>
          <p:nvPr>
            <p:ph type="title"/>
          </p:nvPr>
        </p:nvSpPr>
        <p:spPr/>
        <p:txBody>
          <a:bodyPr/>
          <a:lstStyle/>
          <a:p>
            <a:pPr algn="ctr"/>
            <a:br>
              <a:rPr lang="pt-BR" dirty="0"/>
            </a:br>
            <a:r>
              <a:rPr lang="pt-BR" sz="2000" dirty="0">
                <a:latin typeface="Times New Roman" panose="02020603050405020304" pitchFamily="18" charset="0"/>
                <a:cs typeface="Times New Roman" panose="02020603050405020304" pitchFamily="18" charset="0"/>
              </a:rPr>
              <a:t>Eismo organizavimo ir valdymo TSS</a:t>
            </a:r>
            <a:r>
              <a:rPr lang="lt-LT" sz="2000" dirty="0">
                <a:latin typeface="Times New Roman" panose="02020603050405020304" pitchFamily="18" charset="0"/>
                <a:cs typeface="Times New Roman" panose="02020603050405020304" pitchFamily="18" charset="0"/>
              </a:rPr>
              <a:t> (OPE</a:t>
            </a:r>
            <a:r>
              <a:rPr lang="en-US" sz="2000" dirty="0">
                <a:latin typeface="Times New Roman" panose="02020603050405020304" pitchFamily="18" charset="0"/>
                <a:cs typeface="Times New Roman" panose="02020603050405020304" pitchFamily="18" charset="0"/>
              </a:rPr>
              <a:t> TSS</a:t>
            </a:r>
            <a:r>
              <a:rPr lang="lt-LT" sz="200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74F6245-73D7-47B5-96F6-67583819708E}"/>
              </a:ext>
            </a:extLst>
          </p:cNvPr>
          <p:cNvSpPr>
            <a:spLocks noGrp="1"/>
          </p:cNvSpPr>
          <p:nvPr>
            <p:ph idx="1"/>
          </p:nvPr>
        </p:nvSpPr>
        <p:spPr/>
        <p:txBody>
          <a:bodyPr>
            <a:normAutofit/>
          </a:bodyPr>
          <a:lstStyle/>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r>
              <a:rPr lang="lt-LT" sz="1600" b="1" dirty="0">
                <a:latin typeface="Times New Roman" panose="02020603050405020304" pitchFamily="18" charset="0"/>
                <a:cs typeface="Times New Roman" panose="02020603050405020304" pitchFamily="18" charset="0"/>
              </a:rPr>
              <a:t>2015 m. </a:t>
            </a:r>
            <a:r>
              <a:rPr lang="en-US" sz="1600" b="1" dirty="0">
                <a:latin typeface="Times New Roman" panose="02020603050405020304" pitchFamily="18" charset="0"/>
                <a:cs typeface="Times New Roman" panose="02020603050405020304" pitchFamily="18" charset="0"/>
              </a:rPr>
              <a:t>b</a:t>
            </a:r>
            <a:r>
              <a:rPr lang="lt-LT" sz="1600" b="1" dirty="0" err="1">
                <a:latin typeface="Times New Roman" panose="02020603050405020304" pitchFamily="18" charset="0"/>
                <a:cs typeface="Times New Roman" panose="02020603050405020304" pitchFamily="18" charset="0"/>
              </a:rPr>
              <a:t>irželio</a:t>
            </a:r>
            <a:r>
              <a:rPr lang="lt-LT" sz="1600" b="1" dirty="0">
                <a:latin typeface="Times New Roman" panose="02020603050405020304" pitchFamily="18" charset="0"/>
                <a:cs typeface="Times New Roman" panose="02020603050405020304" pitchFamily="18" charset="0"/>
              </a:rPr>
              <a:t> 8 d. Komisijos reglamentas (ES) </a:t>
            </a:r>
            <a:r>
              <a:rPr lang="lt-LT" sz="1600" b="1" dirty="0">
                <a:solidFill>
                  <a:schemeClr val="accent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2015/995</a:t>
            </a:r>
            <a:endParaRPr lang="lt-LT" sz="1600" b="1" dirty="0">
              <a:solidFill>
                <a:schemeClr val="accent1"/>
              </a:solidFill>
              <a:latin typeface="Times New Roman" panose="02020603050405020304" pitchFamily="18" charset="0"/>
              <a:cs typeface="Times New Roman" panose="02020603050405020304" pitchFamily="18" charset="0"/>
            </a:endParaRPr>
          </a:p>
          <a:p>
            <a:endParaRPr lang="lt-LT"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Dabartinė OPE TSS versija (iš dalies keičianti Sprendimą 2012/757/ES)</a:t>
            </a:r>
          </a:p>
          <a:p>
            <a:endParaRPr lang="lt-LT"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Įgyvendinimas pagal I priedo 7 skirsnį</a:t>
            </a:r>
          </a:p>
          <a:p>
            <a:pPr lvl="1"/>
            <a:r>
              <a:rPr lang="lt-LT" sz="1400" dirty="0">
                <a:latin typeface="Times New Roman" panose="02020603050405020304" pitchFamily="18" charset="0"/>
                <a:cs typeface="Times New Roman" panose="02020603050405020304" pitchFamily="18" charset="0"/>
              </a:rPr>
              <a:t>Nacionaliniai įgyvendinimo planai (NIP) - jei yra</a:t>
            </a:r>
          </a:p>
          <a:p>
            <a:endParaRPr lang="lt-LT"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Reglamentas 2015/995 kartu su Sprendimu 2012/757/ES </a:t>
            </a:r>
            <a:r>
              <a:rPr lang="lt-LT" sz="1400" b="1" dirty="0">
                <a:latin typeface="Times New Roman" panose="02020603050405020304" pitchFamily="18" charset="0"/>
                <a:cs typeface="Times New Roman" panose="02020603050405020304" pitchFamily="18" charset="0"/>
              </a:rPr>
              <a:t>nustoja galioti 2021 m. birželio 15 d. (</a:t>
            </a:r>
            <a:r>
              <a:rPr lang="en-US" sz="1400" b="1" dirty="0">
                <a:latin typeface="Times New Roman" panose="02020603050405020304" pitchFamily="18" charset="0"/>
                <a:cs typeface="Times New Roman" panose="02020603050405020304" pitchFamily="18" charset="0"/>
              </a:rPr>
              <a:t>s</a:t>
            </a:r>
            <a:r>
              <a:rPr lang="lt-LT" sz="1400" b="1" dirty="0">
                <a:latin typeface="Times New Roman" panose="02020603050405020304" pitchFamily="18" charset="0"/>
                <a:cs typeface="Times New Roman" panose="02020603050405020304" pitchFamily="18" charset="0"/>
              </a:rPr>
              <a:t>u kai kuriomis išimtimis)</a:t>
            </a:r>
            <a:endParaRPr lang="en-US" sz="1400"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B233EA9-17E2-4AC0-BB52-E18B6D2F6666}"/>
              </a:ext>
            </a:extLst>
          </p:cNvPr>
          <p:cNvSpPr>
            <a:spLocks noGrp="1"/>
          </p:cNvSpPr>
          <p:nvPr>
            <p:ph type="sldNum" sz="quarter" idx="12"/>
          </p:nvPr>
        </p:nvSpPr>
        <p:spPr/>
        <p:txBody>
          <a:bodyPr/>
          <a:lstStyle/>
          <a:p>
            <a:fld id="{2066355A-084C-D24E-9AD2-7E4FC41EA627}" type="slidenum">
              <a:rPr lang="en-US" smtClean="0"/>
              <a:t>25</a:t>
            </a:fld>
            <a:endParaRPr lang="en-US"/>
          </a:p>
        </p:txBody>
      </p:sp>
    </p:spTree>
    <p:extLst>
      <p:ext uri="{BB962C8B-B14F-4D97-AF65-F5344CB8AC3E}">
        <p14:creationId xmlns:p14="http://schemas.microsoft.com/office/powerpoint/2010/main" val="331179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118C5-57F2-46D0-9185-2FA6025D008A}"/>
              </a:ext>
            </a:extLst>
          </p:cNvPr>
          <p:cNvSpPr>
            <a:spLocks noGrp="1"/>
          </p:cNvSpPr>
          <p:nvPr>
            <p:ph type="title"/>
          </p:nvPr>
        </p:nvSpPr>
        <p:spPr/>
        <p:txBody>
          <a:bodyPr/>
          <a:lstStyle/>
          <a:p>
            <a:pPr algn="ctr"/>
            <a:r>
              <a:rPr lang="pt-BR" sz="2000" dirty="0">
                <a:latin typeface="Times New Roman" panose="02020603050405020304" pitchFamily="18" charset="0"/>
                <a:cs typeface="Times New Roman" panose="02020603050405020304" pitchFamily="18" charset="0"/>
              </a:rPr>
              <a:t>Eismo organizavimo ir valdymo TSS</a:t>
            </a:r>
            <a:r>
              <a:rPr lang="lt-LT" sz="2000" dirty="0">
                <a:latin typeface="Times New Roman" panose="02020603050405020304" pitchFamily="18" charset="0"/>
                <a:cs typeface="Times New Roman" panose="02020603050405020304" pitchFamily="18" charset="0"/>
              </a:rPr>
              <a:t> (OPE</a:t>
            </a:r>
            <a:r>
              <a:rPr lang="en-US" sz="2000" dirty="0">
                <a:latin typeface="Times New Roman" panose="02020603050405020304" pitchFamily="18" charset="0"/>
                <a:cs typeface="Times New Roman" panose="02020603050405020304" pitchFamily="18" charset="0"/>
              </a:rPr>
              <a:t> TSS</a:t>
            </a:r>
            <a:r>
              <a:rPr lang="lt-LT" sz="2000" dirty="0">
                <a:latin typeface="Times New Roman" panose="02020603050405020304" pitchFamily="18" charset="0"/>
                <a:cs typeface="Times New Roman" panose="02020603050405020304" pitchFamily="18" charset="0"/>
              </a:rPr>
              <a:t>)</a:t>
            </a:r>
            <a:endParaRPr lang="en-US" sz="2000" dirty="0"/>
          </a:p>
        </p:txBody>
      </p:sp>
      <p:sp>
        <p:nvSpPr>
          <p:cNvPr id="4" name="Slide Number Placeholder 3">
            <a:extLst>
              <a:ext uri="{FF2B5EF4-FFF2-40B4-BE49-F238E27FC236}">
                <a16:creationId xmlns:a16="http://schemas.microsoft.com/office/drawing/2014/main" id="{377F2337-B34F-4354-81C1-885939934DE0}"/>
              </a:ext>
            </a:extLst>
          </p:cNvPr>
          <p:cNvSpPr>
            <a:spLocks noGrp="1"/>
          </p:cNvSpPr>
          <p:nvPr>
            <p:ph type="sldNum" sz="quarter" idx="12"/>
          </p:nvPr>
        </p:nvSpPr>
        <p:spPr/>
        <p:txBody>
          <a:bodyPr/>
          <a:lstStyle/>
          <a:p>
            <a:fld id="{2066355A-084C-D24E-9AD2-7E4FC41EA627}" type="slidenum">
              <a:rPr lang="en-US" smtClean="0"/>
              <a:t>26</a:t>
            </a:fld>
            <a:endParaRPr lang="en-US"/>
          </a:p>
        </p:txBody>
      </p:sp>
      <p:sp>
        <p:nvSpPr>
          <p:cNvPr id="7" name="Content Placeholder 3">
            <a:extLst>
              <a:ext uri="{FF2B5EF4-FFF2-40B4-BE49-F238E27FC236}">
                <a16:creationId xmlns:a16="http://schemas.microsoft.com/office/drawing/2014/main" id="{31B63E8C-6DAB-4A74-9D28-15EDC047ECDA}"/>
              </a:ext>
            </a:extLst>
          </p:cNvPr>
          <p:cNvSpPr txBox="1">
            <a:spLocks/>
          </p:cNvSpPr>
          <p:nvPr/>
        </p:nvSpPr>
        <p:spPr>
          <a:xfrm>
            <a:off x="319958" y="718458"/>
            <a:ext cx="8533756" cy="4238170"/>
          </a:xfrm>
          <a:prstGeom prst="rect">
            <a:avLst/>
          </a:prstGeom>
        </p:spPr>
        <p:txBody>
          <a:bodyPr vert="horz" lIns="0" tIns="45720" rIns="0" bIns="45720" rtlCol="0">
            <a:noAutofit/>
          </a:bodyPr>
          <a:lstStyle>
            <a:lvl1pPr marL="257175" indent="-257175" algn="l" defTabSz="342900" rtl="0" eaLnBrk="1" latinLnBrk="0" hangingPunct="1">
              <a:spcBef>
                <a:spcPct val="20000"/>
              </a:spcBef>
              <a:buFont typeface="Arial"/>
              <a:buChar char="•"/>
              <a:defRPr sz="1500" kern="1200">
                <a:solidFill>
                  <a:srgbClr val="595959"/>
                </a:solidFill>
                <a:latin typeface="Calibri"/>
                <a:ea typeface="+mn-ea"/>
                <a:cs typeface="Calibri"/>
              </a:defRPr>
            </a:lvl1pPr>
            <a:lvl2pPr marL="557213" indent="-214313" algn="l" defTabSz="342900" rtl="0" eaLnBrk="1" latinLnBrk="0" hangingPunct="1">
              <a:spcBef>
                <a:spcPct val="20000"/>
              </a:spcBef>
              <a:buFont typeface="Arial"/>
              <a:buChar char="–"/>
              <a:defRPr sz="1350" kern="1200">
                <a:solidFill>
                  <a:srgbClr val="595959"/>
                </a:solidFill>
                <a:latin typeface="Calibri"/>
                <a:ea typeface="+mn-ea"/>
                <a:cs typeface="Calibri"/>
              </a:defRPr>
            </a:lvl2pPr>
            <a:lvl3pPr marL="857250" indent="-171450" algn="l" defTabSz="342900" rtl="0" eaLnBrk="1" latinLnBrk="0" hangingPunct="1">
              <a:spcBef>
                <a:spcPct val="20000"/>
              </a:spcBef>
              <a:buFont typeface="Arial"/>
              <a:buChar char="•"/>
              <a:defRPr sz="1200" kern="1200">
                <a:solidFill>
                  <a:srgbClr val="595959"/>
                </a:solidFill>
                <a:latin typeface="Calibri"/>
                <a:ea typeface="+mn-ea"/>
                <a:cs typeface="Calibri"/>
              </a:defRPr>
            </a:lvl3pPr>
            <a:lvl4pPr marL="1200150" indent="-171450" algn="l" defTabSz="342900" rtl="0" eaLnBrk="1" latinLnBrk="0" hangingPunct="1">
              <a:spcBef>
                <a:spcPct val="20000"/>
              </a:spcBef>
              <a:buFont typeface="Arial"/>
              <a:buChar char="–"/>
              <a:defRPr sz="1350" kern="1200">
                <a:solidFill>
                  <a:srgbClr val="FFFFFF"/>
                </a:solidFill>
                <a:latin typeface="Lucida Sans"/>
                <a:ea typeface="+mn-ea"/>
                <a:cs typeface="Lucida Sans"/>
              </a:defRPr>
            </a:lvl4pPr>
            <a:lvl5pPr marL="1543050" indent="-171450" algn="l" defTabSz="342900" rtl="0" eaLnBrk="1" latinLnBrk="0" hangingPunct="1">
              <a:spcBef>
                <a:spcPct val="20000"/>
              </a:spcBef>
              <a:buFont typeface="Arial"/>
              <a:buChar char="»"/>
              <a:defRPr sz="1200" kern="1200">
                <a:solidFill>
                  <a:srgbClr val="FFFFFF"/>
                </a:solidFill>
                <a:latin typeface="Lucida Sans"/>
                <a:ea typeface="+mn-ea"/>
                <a:cs typeface="Lucida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lvl="0" indent="0" algn="just">
              <a:buNone/>
            </a:pPr>
            <a:r>
              <a:rPr lang="es-ES" sz="1200" b="1" dirty="0">
                <a:solidFill>
                  <a:schemeClr val="tx1"/>
                </a:solidFill>
                <a:latin typeface="Times New Roman" panose="02020603050405020304" pitchFamily="18" charset="0"/>
                <a:cs typeface="Times New Roman" panose="02020603050405020304" pitchFamily="18" charset="0"/>
              </a:rPr>
              <a:t>2019 m. </a:t>
            </a:r>
            <a:r>
              <a:rPr lang="es-ES" sz="1200" b="1" dirty="0" err="1">
                <a:solidFill>
                  <a:schemeClr val="tx1"/>
                </a:solidFill>
                <a:latin typeface="Times New Roman" panose="02020603050405020304" pitchFamily="18" charset="0"/>
                <a:cs typeface="Times New Roman" panose="02020603050405020304" pitchFamily="18" charset="0"/>
              </a:rPr>
              <a:t>gegužės</a:t>
            </a:r>
            <a:r>
              <a:rPr lang="es-ES" sz="1200" b="1" dirty="0">
                <a:solidFill>
                  <a:schemeClr val="tx1"/>
                </a:solidFill>
                <a:latin typeface="Times New Roman" panose="02020603050405020304" pitchFamily="18" charset="0"/>
                <a:cs typeface="Times New Roman" panose="02020603050405020304" pitchFamily="18" charset="0"/>
              </a:rPr>
              <a:t> 16 d. </a:t>
            </a:r>
            <a:r>
              <a:rPr lang="es-ES" sz="1200" b="1" dirty="0" err="1">
                <a:solidFill>
                  <a:schemeClr val="tx1"/>
                </a:solidFill>
                <a:latin typeface="Times New Roman" panose="02020603050405020304" pitchFamily="18" charset="0"/>
                <a:cs typeface="Times New Roman" panose="02020603050405020304" pitchFamily="18" charset="0"/>
              </a:rPr>
              <a:t>Komisijos</a:t>
            </a:r>
            <a:r>
              <a:rPr lang="es-ES" sz="1200" b="1" dirty="0">
                <a:solidFill>
                  <a:schemeClr val="tx1"/>
                </a:solidFill>
                <a:latin typeface="Times New Roman" panose="02020603050405020304" pitchFamily="18" charset="0"/>
                <a:cs typeface="Times New Roman" panose="02020603050405020304" pitchFamily="18" charset="0"/>
              </a:rPr>
              <a:t> </a:t>
            </a:r>
            <a:r>
              <a:rPr lang="es-ES" sz="1200" b="1" dirty="0" err="1">
                <a:solidFill>
                  <a:schemeClr val="tx1"/>
                </a:solidFill>
                <a:latin typeface="Times New Roman" panose="02020603050405020304" pitchFamily="18" charset="0"/>
                <a:cs typeface="Times New Roman" panose="02020603050405020304" pitchFamily="18" charset="0"/>
              </a:rPr>
              <a:t>įgyvendinimo</a:t>
            </a:r>
            <a:r>
              <a:rPr lang="es-ES" sz="1200" b="1" dirty="0">
                <a:solidFill>
                  <a:schemeClr val="tx1"/>
                </a:solidFill>
                <a:latin typeface="Times New Roman" panose="02020603050405020304" pitchFamily="18" charset="0"/>
                <a:cs typeface="Times New Roman" panose="02020603050405020304" pitchFamily="18" charset="0"/>
              </a:rPr>
              <a:t> reglamentas (ES) </a:t>
            </a:r>
            <a:r>
              <a:rPr lang="es-ES" sz="1200" b="1" dirty="0">
                <a:solidFill>
                  <a:schemeClr val="accent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2019/773</a:t>
            </a:r>
            <a:endParaRPr lang="es-ES" sz="1200" b="1" dirty="0">
              <a:solidFill>
                <a:schemeClr val="accent1"/>
              </a:solidFill>
              <a:latin typeface="Times New Roman" panose="02020603050405020304" pitchFamily="18" charset="0"/>
              <a:cs typeface="Times New Roman" panose="02020603050405020304" pitchFamily="18" charset="0"/>
            </a:endParaRPr>
          </a:p>
          <a:p>
            <a:pPr marL="0" lvl="0" indent="0" algn="just">
              <a:buNone/>
            </a:pPr>
            <a:endParaRPr kumimoji="0" lang="en-US" sz="1200" b="1" i="0" u="none" strike="noStrike" kern="1200" cap="none" spc="0" normalizeH="0" baseline="0" noProof="0" dirty="0">
              <a:ln>
                <a:noFill/>
              </a:ln>
              <a:solidFill>
                <a:srgbClr val="595959"/>
              </a:solidFill>
              <a:effectLst/>
              <a:uLnTx/>
              <a:uFillTx/>
              <a:latin typeface="Times New Roman" panose="02020603050405020304" pitchFamily="18" charset="0"/>
              <a:cs typeface="Times New Roman" panose="02020603050405020304" pitchFamily="18" charset="0"/>
            </a:endParaRPr>
          </a:p>
          <a:p>
            <a:pPr lvl="0" algn="just"/>
            <a:r>
              <a:rPr lang="en-US" sz="1200" dirty="0" err="1">
                <a:solidFill>
                  <a:schemeClr val="tx1"/>
                </a:solidFill>
                <a:latin typeface="Times New Roman" panose="02020603050405020304" pitchFamily="18" charset="0"/>
                <a:cs typeface="Times New Roman" panose="02020603050405020304" pitchFamily="18" charset="0"/>
              </a:rPr>
              <a:t>Taikoma</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nuo</a:t>
            </a:r>
            <a:r>
              <a:rPr lang="en-US" sz="1200" dirty="0">
                <a:solidFill>
                  <a:schemeClr val="tx1"/>
                </a:solidFill>
                <a:latin typeface="Times New Roman" panose="02020603050405020304" pitchFamily="18" charset="0"/>
                <a:cs typeface="Times New Roman" panose="02020603050405020304" pitchFamily="18" charset="0"/>
              </a:rPr>
              <a:t> 2021 m. </a:t>
            </a:r>
            <a:r>
              <a:rPr lang="en-US" sz="1200" dirty="0" err="1">
                <a:solidFill>
                  <a:schemeClr val="tx1"/>
                </a:solidFill>
                <a:latin typeface="Times New Roman" panose="02020603050405020304" pitchFamily="18" charset="0"/>
                <a:cs typeface="Times New Roman" panose="02020603050405020304" pitchFamily="18" charset="0"/>
              </a:rPr>
              <a:t>birželio</a:t>
            </a:r>
            <a:r>
              <a:rPr lang="en-US" sz="1200" dirty="0">
                <a:solidFill>
                  <a:schemeClr val="tx1"/>
                </a:solidFill>
                <a:latin typeface="Times New Roman" panose="02020603050405020304" pitchFamily="18" charset="0"/>
                <a:cs typeface="Times New Roman" panose="02020603050405020304" pitchFamily="18" charset="0"/>
              </a:rPr>
              <a:t> 16 d., </a:t>
            </a:r>
            <a:r>
              <a:rPr lang="en-US" sz="1200" dirty="0" err="1">
                <a:solidFill>
                  <a:schemeClr val="tx1"/>
                </a:solidFill>
                <a:latin typeface="Times New Roman" panose="02020603050405020304" pitchFamily="18" charset="0"/>
                <a:cs typeface="Times New Roman" panose="02020603050405020304" pitchFamily="18" charset="0"/>
              </a:rPr>
              <a:t>išskyrus</a:t>
            </a:r>
            <a:r>
              <a:rPr lang="en-US" sz="1200" dirty="0">
                <a:solidFill>
                  <a:schemeClr val="tx1"/>
                </a:solidFill>
                <a:latin typeface="Times New Roman" panose="02020603050405020304" pitchFamily="18" charset="0"/>
                <a:cs typeface="Times New Roman" panose="02020603050405020304" pitchFamily="18" charset="0"/>
              </a:rPr>
              <a:t> tam </a:t>
            </a:r>
            <a:r>
              <a:rPr lang="en-US" sz="1200" dirty="0" err="1">
                <a:solidFill>
                  <a:schemeClr val="tx1"/>
                </a:solidFill>
                <a:latin typeface="Times New Roman" panose="02020603050405020304" pitchFamily="18" charset="0"/>
                <a:cs typeface="Times New Roman" panose="02020603050405020304" pitchFamily="18" charset="0"/>
              </a:rPr>
              <a:t>tikras</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išimtis</a:t>
            </a:r>
            <a:r>
              <a:rPr lang="en-US" sz="1200" dirty="0">
                <a:solidFill>
                  <a:schemeClr val="tx1"/>
                </a:solidFill>
                <a:latin typeface="Times New Roman" panose="02020603050405020304" pitchFamily="18" charset="0"/>
                <a:cs typeface="Times New Roman" panose="02020603050405020304" pitchFamily="18" charset="0"/>
              </a:rPr>
              <a:t> (6 </a:t>
            </a:r>
            <a:r>
              <a:rPr lang="en-US" sz="1200" dirty="0" err="1">
                <a:solidFill>
                  <a:schemeClr val="tx1"/>
                </a:solidFill>
                <a:latin typeface="Times New Roman" panose="02020603050405020304" pitchFamily="18" charset="0"/>
                <a:cs typeface="Times New Roman" panose="02020603050405020304" pitchFamily="18" charset="0"/>
              </a:rPr>
              <a:t>straipsnis</a:t>
            </a:r>
            <a:r>
              <a:rPr lang="en-US" sz="1200" dirty="0">
                <a:solidFill>
                  <a:schemeClr val="tx1"/>
                </a:solidFill>
                <a:latin typeface="Times New Roman" panose="02020603050405020304" pitchFamily="18" charset="0"/>
                <a:cs typeface="Times New Roman" panose="02020603050405020304" pitchFamily="18" charset="0"/>
              </a:rPr>
              <a:t>):</a:t>
            </a:r>
          </a:p>
          <a:p>
            <a:pPr lvl="1" algn="just"/>
            <a:r>
              <a:rPr lang="en-US" sz="1200" b="1" dirty="0" err="1">
                <a:solidFill>
                  <a:schemeClr val="tx1"/>
                </a:solidFill>
                <a:latin typeface="Times New Roman" panose="02020603050405020304" pitchFamily="18" charset="0"/>
                <a:cs typeface="Times New Roman" panose="02020603050405020304" pitchFamily="18" charset="0"/>
              </a:rPr>
              <a:t>Prekinio</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traukinio</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galą</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žymintys</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ženklai</a:t>
            </a:r>
            <a:r>
              <a:rPr lang="en-US" sz="1200" b="1" dirty="0">
                <a:solidFill>
                  <a:schemeClr val="tx1"/>
                </a:solidFill>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(4.2.2.1.3.2) 			</a:t>
            </a:r>
            <a:r>
              <a:rPr kumimoji="0" lang="en-US" sz="1200" b="0" i="0" u="none" strike="noStrike" kern="1200" cap="none" spc="0" normalizeH="0" baseline="0" noProof="0" dirty="0">
                <a:ln>
                  <a:noFill/>
                </a:ln>
                <a:solidFill>
                  <a:srgbClr val="595959"/>
                </a:solidFill>
                <a:effectLst/>
                <a:uLnTx/>
                <a:uFillTx/>
                <a:latin typeface="Times New Roman" panose="02020603050405020304" pitchFamily="18" charset="0"/>
                <a:cs typeface="Times New Roman" panose="02020603050405020304" pitchFamily="18" charset="0"/>
              </a:rPr>
              <a:t>							</a:t>
            </a:r>
            <a:r>
              <a:rPr kumimoji="0" lang="lt-LT" sz="1200" b="0" i="0" u="none" strike="noStrike" kern="1200" cap="none" spc="0" normalizeH="0" baseline="0" noProof="0" dirty="0">
                <a:ln>
                  <a:noFill/>
                </a:ln>
                <a:solidFill>
                  <a:srgbClr val="595959"/>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nuo</a:t>
            </a:r>
            <a:r>
              <a:rPr kumimoji="0" lang="en-US" sz="1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2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2019/06/16</a:t>
            </a:r>
            <a:r>
              <a:rPr kumimoji="0" lang="en-US" sz="1200" b="0" i="0" u="none" strike="noStrike" kern="1200" cap="none" spc="0" normalizeH="0" baseline="0" noProof="0" dirty="0">
                <a:ln>
                  <a:noFill/>
                </a:ln>
                <a:solidFill>
                  <a:srgbClr val="595959"/>
                </a:solidFill>
                <a:effectLst/>
                <a:uLnTx/>
                <a:uFillTx/>
                <a:latin typeface="Times New Roman" panose="02020603050405020304" pitchFamily="18" charset="0"/>
                <a:cs typeface="Times New Roman" panose="02020603050405020304" pitchFamily="18" charset="0"/>
              </a:rPr>
              <a:t>;</a:t>
            </a:r>
          </a:p>
          <a:p>
            <a:pPr marL="557213" marR="0" lvl="1" indent="-214313" algn="just" defTabSz="342900"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lvl="1" algn="just"/>
            <a:r>
              <a:rPr lang="lt-LT" sz="1200" b="1" dirty="0">
                <a:solidFill>
                  <a:schemeClr val="tx1"/>
                </a:solidFill>
                <a:latin typeface="Times New Roman" panose="02020603050405020304" pitchFamily="18" charset="0"/>
                <a:cs typeface="Times New Roman" panose="02020603050405020304" pitchFamily="18" charset="0"/>
              </a:rPr>
              <a:t>Eksploatavimo taisyklės</a:t>
            </a:r>
            <a:r>
              <a:rPr lang="en-US" sz="1200" b="1" dirty="0">
                <a:solidFill>
                  <a:schemeClr val="tx1"/>
                </a:solidFill>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(4.4): </a:t>
            </a:r>
            <a:r>
              <a:rPr lang="lt-LT" sz="1200" dirty="0">
                <a:solidFill>
                  <a:schemeClr val="tx1"/>
                </a:solidFill>
                <a:latin typeface="Times New Roman" panose="02020603050405020304" pitchFamily="18" charset="0"/>
                <a:cs typeface="Times New Roman" panose="02020603050405020304" pitchFamily="18" charset="0"/>
              </a:rPr>
              <a:t>ES geležinkelių sistemos v</a:t>
            </a:r>
            <a:r>
              <a:rPr lang="en-US" sz="1200" dirty="0" err="1">
                <a:solidFill>
                  <a:schemeClr val="tx1"/>
                </a:solidFill>
                <a:latin typeface="Times New Roman" panose="02020603050405020304" pitchFamily="18" charset="0"/>
                <a:cs typeface="Times New Roman" panose="02020603050405020304" pitchFamily="18" charset="0"/>
              </a:rPr>
              <a:t>eiklos</a:t>
            </a:r>
            <a:r>
              <a:rPr lang="lt-LT" sz="1200" dirty="0">
                <a:solidFill>
                  <a:schemeClr val="tx1"/>
                </a:solidFill>
                <a:latin typeface="Times New Roman" panose="02020603050405020304" pitchFamily="18" charset="0"/>
                <a:cs typeface="Times New Roman" panose="02020603050405020304" pitchFamily="18" charset="0"/>
              </a:rPr>
              <a:t> principai ir taisyklės, nacionalinės taisyklės, priimtinos atitikties</a:t>
            </a:r>
            <a:r>
              <a:rPr lang="en-US" sz="1200" dirty="0">
                <a:solidFill>
                  <a:schemeClr val="tx1"/>
                </a:solidFill>
                <a:latin typeface="Times New Roman" panose="02020603050405020304" pitchFamily="18" charset="0"/>
                <a:cs typeface="Times New Roman" panose="02020603050405020304" pitchFamily="18" charset="0"/>
              </a:rPr>
              <a:t> u</a:t>
            </a:r>
            <a:r>
              <a:rPr lang="lt-LT" sz="1200" dirty="0">
                <a:solidFill>
                  <a:schemeClr val="tx1"/>
                </a:solidFill>
                <a:latin typeface="Times New Roman" panose="02020603050405020304" pitchFamily="18" charset="0"/>
                <a:cs typeface="Times New Roman" panose="02020603050405020304" pitchFamily="18" charset="0"/>
              </a:rPr>
              <a:t>ž</a:t>
            </a:r>
            <a:r>
              <a:rPr lang="en-US" sz="1200" dirty="0" err="1">
                <a:solidFill>
                  <a:schemeClr val="tx1"/>
                </a:solidFill>
                <a:latin typeface="Times New Roman" panose="02020603050405020304" pitchFamily="18" charset="0"/>
                <a:cs typeface="Times New Roman" panose="02020603050405020304" pitchFamily="18" charset="0"/>
              </a:rPr>
              <a:t>tikrinimo</a:t>
            </a:r>
            <a:r>
              <a:rPr lang="lt-LT" sz="1200" dirty="0">
                <a:solidFill>
                  <a:schemeClr val="tx1"/>
                </a:solidFill>
                <a:latin typeface="Times New Roman" panose="02020603050405020304" pitchFamily="18" charset="0"/>
                <a:cs typeface="Times New Roman" panose="02020603050405020304" pitchFamily="18" charset="0"/>
              </a:rPr>
              <a:t> priemonės</a:t>
            </a:r>
            <a:r>
              <a:rPr lang="en-US" sz="1200" dirty="0">
                <a:solidFill>
                  <a:schemeClr val="tx1"/>
                </a:solidFill>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r>
              <a:rPr kumimoji="0" lang="en-US" sz="1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AMoCs</a:t>
            </a:r>
            <a:r>
              <a:rPr kumimoji="0" lang="en-US"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srgbClr val="595959"/>
                </a:solidFill>
                <a:effectLst/>
                <a:uLnTx/>
                <a:uFillTx/>
                <a:latin typeface="Times New Roman" panose="02020603050405020304" pitchFamily="18" charset="0"/>
                <a:cs typeface="Times New Roman" panose="02020603050405020304" pitchFamily="18" charset="0"/>
              </a:rPr>
              <a:t>					</a:t>
            </a:r>
            <a:r>
              <a:rPr kumimoji="0" lang="lt-LT" sz="1200" b="0" i="0" u="none" strike="noStrike" kern="1200" cap="none" spc="0" normalizeH="0" baseline="0" noProof="0" dirty="0">
                <a:ln>
                  <a:noFill/>
                </a:ln>
                <a:solidFill>
                  <a:srgbClr val="595959"/>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nuo</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u="sng" dirty="0">
                <a:solidFill>
                  <a:srgbClr val="FF0000"/>
                </a:solidFill>
                <a:latin typeface="Times New Roman" panose="02020603050405020304" pitchFamily="18" charset="0"/>
                <a:cs typeface="Times New Roman" panose="02020603050405020304" pitchFamily="18" charset="0"/>
              </a:rPr>
              <a:t>2019/06/16</a:t>
            </a:r>
            <a:r>
              <a:rPr kumimoji="0" lang="en-US" sz="1200" b="0" i="0" u="none" strike="noStrike" kern="1200" cap="none" spc="0" normalizeH="0" baseline="0" noProof="0" dirty="0">
                <a:ln>
                  <a:noFill/>
                </a:ln>
                <a:solidFill>
                  <a:srgbClr val="595959"/>
                </a:solidFill>
                <a:effectLst/>
                <a:uLnTx/>
                <a:uFillTx/>
                <a:latin typeface="Times New Roman" panose="02020603050405020304" pitchFamily="18" charset="0"/>
                <a:cs typeface="Times New Roman" panose="02020603050405020304" pitchFamily="18" charset="0"/>
              </a:rPr>
              <a:t>;</a:t>
            </a:r>
          </a:p>
          <a:p>
            <a:pPr marL="685800" marR="0" lvl="2" indent="0" algn="just" defTabSz="342900" rtl="0" eaLnBrk="1" fontAlgn="auto" latinLnBrk="0" hangingPunct="1">
              <a:lnSpc>
                <a:spcPct val="100000"/>
              </a:lnSpc>
              <a:spcBef>
                <a:spcPct val="20000"/>
              </a:spcBef>
              <a:spcAft>
                <a:spcPts val="0"/>
              </a:spcAft>
              <a:buClrTx/>
              <a:buSzTx/>
              <a:buFont typeface="Arial"/>
              <a:buNone/>
              <a:tabLst/>
              <a:defRPr/>
            </a:pPr>
            <a:endParaRPr kumimoji="0" lang="pl-PL" b="0" i="1" u="none" strike="noStrike" kern="1200" cap="none" spc="0" normalizeH="0" baseline="0" noProof="0" dirty="0">
              <a:ln>
                <a:noFill/>
              </a:ln>
              <a:solidFill>
                <a:srgbClr val="595959"/>
              </a:solidFill>
              <a:effectLst/>
              <a:uLnTx/>
              <a:uFillTx/>
              <a:latin typeface="Times New Roman" panose="02020603050405020304" pitchFamily="18" charset="0"/>
              <a:cs typeface="Times New Roman" panose="02020603050405020304" pitchFamily="18" charset="0"/>
            </a:endParaRPr>
          </a:p>
          <a:p>
            <a:pPr marL="685800" lvl="2" indent="0" algn="just">
              <a:buNone/>
            </a:pPr>
            <a:r>
              <a:rPr lang="lt-LT" i="1" dirty="0">
                <a:solidFill>
                  <a:schemeClr val="tx1"/>
                </a:solidFill>
                <a:latin typeface="Times New Roman" panose="02020603050405020304" pitchFamily="18" charset="0"/>
                <a:cs typeface="Times New Roman" panose="02020603050405020304" pitchFamily="18" charset="0"/>
              </a:rPr>
              <a:t>Perėjimo nuo nacionalinių taisyklių taikymo prie šio reglamento įgyvendinimo laikotarpiu </a:t>
            </a:r>
            <a:r>
              <a:rPr lang="lt-LT" b="1" i="1" dirty="0">
                <a:solidFill>
                  <a:schemeClr val="tx1"/>
                </a:solidFill>
                <a:latin typeface="Times New Roman" panose="02020603050405020304" pitchFamily="18" charset="0"/>
                <a:cs typeface="Times New Roman" panose="02020603050405020304" pitchFamily="18" charset="0"/>
              </a:rPr>
              <a:t>geležinkelio</a:t>
            </a:r>
            <a:r>
              <a:rPr lang="en-US" b="1" i="1" dirty="0">
                <a:solidFill>
                  <a:schemeClr val="tx1"/>
                </a:solidFill>
                <a:latin typeface="Times New Roman" panose="02020603050405020304" pitchFamily="18" charset="0"/>
                <a:cs typeface="Times New Roman" panose="02020603050405020304" pitchFamily="18" charset="0"/>
              </a:rPr>
              <a:t> </a:t>
            </a:r>
            <a:r>
              <a:rPr lang="lt-LT" b="1" i="1" dirty="0">
                <a:solidFill>
                  <a:schemeClr val="tx1"/>
                </a:solidFill>
                <a:latin typeface="Times New Roman" panose="02020603050405020304" pitchFamily="18" charset="0"/>
                <a:cs typeface="Times New Roman" panose="02020603050405020304" pitchFamily="18" charset="0"/>
              </a:rPr>
              <a:t>įmonės ir infrastruktūros valdytojai turi peržiūrėti savo saugos valdymo sistemas</a:t>
            </a:r>
            <a:r>
              <a:rPr lang="lt-LT" i="1" dirty="0">
                <a:solidFill>
                  <a:schemeClr val="tx1"/>
                </a:solidFill>
                <a:latin typeface="Times New Roman" panose="02020603050405020304" pitchFamily="18" charset="0"/>
                <a:cs typeface="Times New Roman" panose="02020603050405020304" pitchFamily="18" charset="0"/>
              </a:rPr>
              <a:t>, kad užtikrintų saugią</a:t>
            </a:r>
            <a:r>
              <a:rPr lang="en-US" i="1" dirty="0">
                <a:solidFill>
                  <a:schemeClr val="tx1"/>
                </a:solidFill>
                <a:latin typeface="Times New Roman" panose="02020603050405020304" pitchFamily="18" charset="0"/>
                <a:cs typeface="Times New Roman" panose="02020603050405020304" pitchFamily="18" charset="0"/>
              </a:rPr>
              <a:t> </a:t>
            </a:r>
            <a:r>
              <a:rPr lang="lt-LT" i="1" dirty="0">
                <a:solidFill>
                  <a:schemeClr val="tx1"/>
                </a:solidFill>
                <a:latin typeface="Times New Roman" panose="02020603050405020304" pitchFamily="18" charset="0"/>
                <a:cs typeface="Times New Roman" panose="02020603050405020304" pitchFamily="18" charset="0"/>
              </a:rPr>
              <a:t>eksploataciją. Jei reikia, jie turi atnaujinti savo saugos valdymo sistemas. </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(4.4.4)</a:t>
            </a:r>
          </a:p>
          <a:p>
            <a:pPr marL="557213" marR="0" lvl="1" indent="-214313" algn="just" defTabSz="342900"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srgbClr val="595959"/>
              </a:solidFill>
              <a:effectLst/>
              <a:uLnTx/>
              <a:uFillTx/>
              <a:latin typeface="Times New Roman" panose="02020603050405020304" pitchFamily="18" charset="0"/>
              <a:cs typeface="Times New Roman" panose="02020603050405020304" pitchFamily="18" charset="0"/>
            </a:endParaRPr>
          </a:p>
          <a:p>
            <a:pPr lvl="1" algn="just"/>
            <a:r>
              <a:rPr lang="pt-BR" sz="1200" b="1" dirty="0">
                <a:solidFill>
                  <a:schemeClr val="tx1"/>
                </a:solidFill>
                <a:latin typeface="Times New Roman" panose="02020603050405020304" pitchFamily="18" charset="0"/>
                <a:cs typeface="Times New Roman" panose="02020603050405020304" pitchFamily="18" charset="0"/>
              </a:rPr>
              <a:t>Maršruto suderinamum</a:t>
            </a:r>
            <a:r>
              <a:rPr lang="lt-LT" sz="1200" b="1" dirty="0">
                <a:solidFill>
                  <a:schemeClr val="tx1"/>
                </a:solidFill>
                <a:latin typeface="Times New Roman" panose="02020603050405020304" pitchFamily="18" charset="0"/>
                <a:cs typeface="Times New Roman" panose="02020603050405020304" pitchFamily="18" charset="0"/>
              </a:rPr>
              <a:t>o patikrinimas</a:t>
            </a:r>
            <a:r>
              <a:rPr lang="pt-BR" sz="1200" b="1" dirty="0">
                <a:solidFill>
                  <a:schemeClr val="tx1"/>
                </a:solidFill>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(4.2.2.5 </a:t>
            </a:r>
            <a:r>
              <a:rPr kumimoji="0" lang="en-US" sz="1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i</a:t>
            </a:r>
            <a:r>
              <a:rPr kumimoji="0" lang="lt-LT"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r</a:t>
            </a:r>
            <a:r>
              <a:rPr lang="en-US" sz="1200" dirty="0">
                <a:solidFill>
                  <a:schemeClr val="tx1"/>
                </a:solidFill>
                <a:latin typeface="Times New Roman" panose="02020603050405020304" pitchFamily="18" charset="0"/>
                <a:cs typeface="Times New Roman" panose="02020603050405020304" pitchFamily="18" charset="0"/>
              </a:rPr>
              <a:t> D1 </a:t>
            </a:r>
            <a:r>
              <a:rPr kumimoji="0" lang="lt-LT"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Priedėlis</a:t>
            </a:r>
            <a:r>
              <a:rPr kumimoji="0" lang="en-US"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srgbClr val="595959"/>
                </a:solidFill>
                <a:effectLst/>
                <a:uLnTx/>
                <a:uFillTx/>
                <a:latin typeface="Times New Roman" panose="02020603050405020304" pitchFamily="18" charset="0"/>
                <a:cs typeface="Times New Roman" panose="02020603050405020304" pitchFamily="18" charset="0"/>
              </a:rPr>
              <a:t>				</a:t>
            </a:r>
            <a:r>
              <a:rPr kumimoji="0" lang="lt-LT" sz="1200" b="0" i="0" u="none" strike="noStrike" kern="1200" cap="none" spc="0" normalizeH="0" baseline="0" noProof="0" dirty="0">
                <a:ln>
                  <a:noFill/>
                </a:ln>
                <a:solidFill>
                  <a:srgbClr val="595959"/>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srgbClr val="595959"/>
                </a:solidFill>
                <a:effectLst/>
                <a:uLnTx/>
                <a:uFillTx/>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nuo</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u="sng" dirty="0">
                <a:solidFill>
                  <a:srgbClr val="FF0000"/>
                </a:solidFill>
                <a:latin typeface="Times New Roman" panose="02020603050405020304" pitchFamily="18" charset="0"/>
                <a:cs typeface="Times New Roman" panose="02020603050405020304" pitchFamily="18" charset="0"/>
              </a:rPr>
              <a:t>2019/06/16</a:t>
            </a:r>
            <a:r>
              <a:rPr kumimoji="0" lang="en-US" sz="1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lt-LT" sz="1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lt-LT" sz="1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lt-LT" sz="1200" b="1" dirty="0">
                <a:solidFill>
                  <a:srgbClr val="FF0000"/>
                </a:solidFill>
                <a:latin typeface="Times New Roman" panose="02020603050405020304" pitchFamily="18" charset="0"/>
                <a:cs typeface="Times New Roman" panose="02020603050405020304" pitchFamily="18" charset="0"/>
              </a:rPr>
              <a:t>ar nuo</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u="sng" dirty="0">
                <a:solidFill>
                  <a:srgbClr val="FF0000"/>
                </a:solidFill>
                <a:latin typeface="Times New Roman" panose="02020603050405020304" pitchFamily="18" charset="0"/>
                <a:cs typeface="Times New Roman" panose="02020603050405020304" pitchFamily="18" charset="0"/>
              </a:rPr>
              <a:t>20</a:t>
            </a:r>
            <a:r>
              <a:rPr lang="lt-LT" sz="1200" b="1" u="sng" dirty="0">
                <a:solidFill>
                  <a:srgbClr val="FF0000"/>
                </a:solidFill>
                <a:latin typeface="Times New Roman" panose="02020603050405020304" pitchFamily="18" charset="0"/>
                <a:cs typeface="Times New Roman" panose="02020603050405020304" pitchFamily="18" charset="0"/>
              </a:rPr>
              <a:t>20</a:t>
            </a:r>
            <a:r>
              <a:rPr lang="en-US" sz="1200" b="1" u="sng" dirty="0">
                <a:solidFill>
                  <a:srgbClr val="FF0000"/>
                </a:solidFill>
                <a:latin typeface="Times New Roman" panose="02020603050405020304" pitchFamily="18" charset="0"/>
                <a:cs typeface="Times New Roman" panose="02020603050405020304" pitchFamily="18" charset="0"/>
              </a:rPr>
              <a:t>/06/16</a:t>
            </a: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lt-LT" sz="1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342900" lvl="1" indent="0" algn="r">
              <a:buNone/>
            </a:pPr>
            <a:r>
              <a:rPr lang="lt-LT" sz="1200" dirty="0">
                <a:solidFill>
                  <a:srgbClr val="FF0000"/>
                </a:solidFill>
                <a:latin typeface="Times New Roman" panose="02020603050405020304" pitchFamily="18" charset="0"/>
                <a:cs typeface="Times New Roman" panose="02020603050405020304" pitchFamily="18" charset="0"/>
              </a:rPr>
              <a:t>																				</a:t>
            </a:r>
            <a:r>
              <a:rPr lang="lt-LT" sz="1200" b="1" dirty="0">
                <a:solidFill>
                  <a:srgbClr val="FF0000"/>
                </a:solidFill>
                <a:latin typeface="Times New Roman" panose="02020603050405020304" pitchFamily="18" charset="0"/>
                <a:cs typeface="Times New Roman" panose="02020603050405020304" pitchFamily="18" charset="0"/>
              </a:rPr>
              <a:t>ar nuo </a:t>
            </a:r>
            <a:r>
              <a:rPr lang="lt-LT" sz="1200" b="1" u="sng" dirty="0">
                <a:solidFill>
                  <a:srgbClr val="FF0000"/>
                </a:solidFill>
                <a:latin typeface="Times New Roman" panose="02020603050405020304" pitchFamily="18" charset="0"/>
                <a:cs typeface="Times New Roman" panose="02020603050405020304" pitchFamily="18" charset="0"/>
              </a:rPr>
              <a:t>2020/10/31</a:t>
            </a:r>
            <a:r>
              <a:rPr lang="lt-LT" sz="1200" dirty="0">
                <a:solidFill>
                  <a:srgbClr val="FF0000"/>
                </a:solidFill>
                <a:latin typeface="Times New Roman" panose="02020603050405020304" pitchFamily="18" charset="0"/>
                <a:cs typeface="Times New Roman" panose="02020603050405020304" pitchFamily="18" charset="0"/>
              </a:rPr>
              <a:t>,</a:t>
            </a: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lt-LT" sz="1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lt-LT" sz="1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lt-LT" sz="1200" dirty="0">
                <a:solidFill>
                  <a:srgbClr val="FF0000"/>
                </a:solidFill>
                <a:latin typeface="Times New Roman" panose="02020603050405020304" pitchFamily="18" charset="0"/>
                <a:cs typeface="Times New Roman" panose="02020603050405020304" pitchFamily="18" charset="0"/>
              </a:rPr>
              <a:t>priklausomai nuo 4-ojo GP perkėlimo datos;</a:t>
            </a:r>
            <a:endParaRPr kumimoji="0" lang="en-US" sz="1200" b="0" i="0" u="none" strike="noStrike" kern="1200" cap="none" spc="0" normalizeH="0" baseline="0" noProof="0" dirty="0">
              <a:ln>
                <a:noFill/>
              </a:ln>
              <a:solidFill>
                <a:srgbClr val="595959"/>
              </a:solidFill>
              <a:effectLst/>
              <a:uLnTx/>
              <a:uFillTx/>
              <a:latin typeface="Times New Roman" panose="02020603050405020304" pitchFamily="18" charset="0"/>
              <a:cs typeface="Times New Roman" panose="02020603050405020304" pitchFamily="18" charset="0"/>
            </a:endParaRPr>
          </a:p>
          <a:p>
            <a:pPr lvl="1" algn="just"/>
            <a:r>
              <a:rPr kumimoji="0" lang="en-US"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a:t>
            </a:r>
            <a:r>
              <a:rPr kumimoji="0" lang="lt-LT"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Priedėlis</a:t>
            </a:r>
            <a:r>
              <a:rPr kumimoji="0" lang="en-US"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pt-BR" sz="1200" b="1" dirty="0">
                <a:solidFill>
                  <a:schemeClr val="tx1"/>
                </a:solidFill>
                <a:latin typeface="Times New Roman" panose="02020603050405020304" pitchFamily="18" charset="0"/>
                <a:cs typeface="Times New Roman" panose="02020603050405020304" pitchFamily="18" charset="0"/>
              </a:rPr>
              <a:t>ERTMS veiklos principai ir taisyklės</a:t>
            </a:r>
            <a:r>
              <a:rPr kumimoji="0" lang="en-US"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lt-LT"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ir</a:t>
            </a:r>
            <a:r>
              <a:rPr kumimoji="0" lang="en-US"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a:t>
            </a:r>
            <a:r>
              <a:rPr kumimoji="0" lang="lt-LT"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Priedėlis</a:t>
            </a:r>
            <a:r>
              <a:rPr kumimoji="0" lang="en-US"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br>
              <a:rPr kumimoji="0" lang="pl-PL"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br>
            <a:r>
              <a:rPr kumimoji="0" lang="en-US"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r>
              <a:rPr lang="lt-LT" sz="1200" b="1" dirty="0">
                <a:solidFill>
                  <a:schemeClr val="tx1"/>
                </a:solidFill>
                <a:latin typeface="Times New Roman" panose="02020603050405020304" pitchFamily="18" charset="0"/>
                <a:cs typeface="Times New Roman" panose="02020603050405020304" pitchFamily="18" charset="0"/>
              </a:rPr>
              <a:t>Su sauga susijusių pranešimų teikimo metodika</a:t>
            </a:r>
            <a:r>
              <a:rPr kumimoji="0" lang="en-US"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lt-LT" sz="1200" b="0" i="0" u="none" strike="noStrike" kern="1200" cap="none" spc="0" normalizeH="0" baseline="0" noProof="0" dirty="0">
                <a:ln>
                  <a:noFill/>
                </a:ln>
                <a:solidFill>
                  <a:srgbClr val="595959"/>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srgbClr val="595959"/>
                </a:solidFill>
                <a:effectLst/>
                <a:uLnTx/>
                <a:uFillTx/>
                <a:latin typeface="Times New Roman" panose="02020603050405020304" pitchFamily="18" charset="0"/>
                <a:cs typeface="Times New Roman" panose="02020603050405020304" pitchFamily="18" charset="0"/>
              </a:rPr>
              <a:t>	</a:t>
            </a:r>
            <a:r>
              <a:rPr kumimoji="0" lang="pl-PL" sz="1200" b="0" i="0" u="none" strike="noStrike" kern="1200" cap="none" spc="0" normalizeH="0" baseline="0" noProof="0" dirty="0">
                <a:ln>
                  <a:noFill/>
                </a:ln>
                <a:solidFill>
                  <a:srgbClr val="595959"/>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srgbClr val="595959"/>
                </a:solidFill>
                <a:effectLst/>
                <a:uLnTx/>
                <a:uFillTx/>
                <a:latin typeface="Times New Roman" panose="02020603050405020304" pitchFamily="18" charset="0"/>
                <a:cs typeface="Times New Roman" panose="02020603050405020304" pitchFamily="18" charset="0"/>
              </a:rPr>
              <a:t>– </a:t>
            </a:r>
            <a:r>
              <a:rPr kumimoji="0" lang="lt-LT" sz="1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vėliausiai nuo </a:t>
            </a:r>
            <a:r>
              <a:rPr kumimoji="0" lang="lt-LT" sz="12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2024/06/16</a:t>
            </a:r>
            <a:endPar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557213" marR="0" lvl="1" indent="-214313" algn="l" defTabSz="342900" rtl="0" eaLnBrk="1" fontAlgn="auto" latinLnBrk="0" hangingPunct="1">
              <a:lnSpc>
                <a:spcPct val="100000"/>
              </a:lnSpc>
              <a:spcBef>
                <a:spcPct val="20000"/>
              </a:spcBef>
              <a:spcAft>
                <a:spcPts val="0"/>
              </a:spcAft>
              <a:buClrTx/>
              <a:buSzTx/>
              <a:buFont typeface="Arial"/>
              <a:buChar char="–"/>
              <a:tabLst/>
              <a:defRPr/>
            </a:pPr>
            <a:endParaRPr kumimoji="0" lang="pl-PL" sz="1800" b="0" i="0" u="none" strike="noStrike" kern="1200" cap="none" spc="0" normalizeH="0" baseline="0" noProof="0" dirty="0">
              <a:ln>
                <a:noFill/>
              </a:ln>
              <a:solidFill>
                <a:srgbClr val="595959"/>
              </a:solidFill>
              <a:effectLst/>
              <a:uLnTx/>
              <a:uFillTx/>
              <a:latin typeface="Calibri"/>
              <a:ea typeface="+mn-ea"/>
              <a:cs typeface="Calibri"/>
            </a:endParaRPr>
          </a:p>
          <a:p>
            <a:pPr marL="257175" marR="0" lvl="0" indent="-257175" algn="l" defTabSz="342900" rtl="0" eaLnBrk="1" fontAlgn="auto" latinLnBrk="0" hangingPunct="1">
              <a:lnSpc>
                <a:spcPct val="100000"/>
              </a:lnSpc>
              <a:spcBef>
                <a:spcPct val="20000"/>
              </a:spcBef>
              <a:spcAft>
                <a:spcPts val="0"/>
              </a:spcAft>
              <a:buClrTx/>
              <a:buSzTx/>
              <a:buFont typeface="Arial"/>
              <a:buChar char="•"/>
              <a:tabLst/>
              <a:defRPr/>
            </a:pPr>
            <a:endParaRPr kumimoji="0" lang="pl-PL" sz="2000" b="0" i="0" u="none" strike="noStrike" kern="1200" cap="none" spc="0" normalizeH="0" baseline="0" noProof="0" dirty="0">
              <a:ln>
                <a:noFill/>
              </a:ln>
              <a:solidFill>
                <a:srgbClr val="595959"/>
              </a:solidFill>
              <a:effectLst/>
              <a:uLnTx/>
              <a:uFillTx/>
              <a:latin typeface="Calibri"/>
              <a:ea typeface="+mn-ea"/>
              <a:cs typeface="Calibri"/>
            </a:endParaRPr>
          </a:p>
          <a:p>
            <a:pPr marL="557213" marR="0" lvl="1" indent="-214313" algn="l" defTabSz="342900" rtl="0" eaLnBrk="1" fontAlgn="auto" latinLnBrk="0" hangingPunct="1">
              <a:lnSpc>
                <a:spcPct val="100000"/>
              </a:lnSpc>
              <a:spcBef>
                <a:spcPct val="20000"/>
              </a:spcBef>
              <a:spcAft>
                <a:spcPts val="0"/>
              </a:spcAft>
              <a:buClrTx/>
              <a:buSzTx/>
              <a:buFont typeface="Arial"/>
              <a:buChar char="–"/>
              <a:tabLst/>
              <a:defRPr/>
            </a:pPr>
            <a:endParaRPr kumimoji="0" lang="pl-PL" sz="1800" b="0" i="0" u="none" strike="noStrike" kern="1200" cap="none" spc="0" normalizeH="0" baseline="0" noProof="0" dirty="0">
              <a:ln>
                <a:noFill/>
              </a:ln>
              <a:solidFill>
                <a:srgbClr val="595959"/>
              </a:solidFill>
              <a:effectLst/>
              <a:uLnTx/>
              <a:uFillTx/>
              <a:latin typeface="Calibri"/>
              <a:ea typeface="+mn-ea"/>
              <a:cs typeface="Calibri"/>
            </a:endParaRPr>
          </a:p>
          <a:p>
            <a:pPr marL="257175" marR="0" lvl="0" indent="-257175" algn="l" defTabSz="3429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rgbClr val="595959"/>
              </a:solidFill>
              <a:effectLst/>
              <a:uLnTx/>
              <a:uFillTx/>
              <a:latin typeface="Calibri"/>
              <a:ea typeface="+mn-ea"/>
              <a:cs typeface="Calibri"/>
            </a:endParaRPr>
          </a:p>
        </p:txBody>
      </p:sp>
    </p:spTree>
    <p:extLst>
      <p:ext uri="{BB962C8B-B14F-4D97-AF65-F5344CB8AC3E}">
        <p14:creationId xmlns:p14="http://schemas.microsoft.com/office/powerpoint/2010/main" val="69707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6EA8465-515A-3A46-ABA2-E1A5225B6978}" type="slidenum">
              <a:rPr lang="en-US" smtClean="0"/>
              <a:pPr/>
              <a:t>27</a:t>
            </a:fld>
            <a:endParaRPr lang="en-US" dirty="0"/>
          </a:p>
        </p:txBody>
      </p:sp>
      <p:graphicFrame>
        <p:nvGraphicFramePr>
          <p:cNvPr id="5" name="Content Placeholder 5"/>
          <p:cNvGraphicFramePr>
            <a:graphicFrameLocks noGrp="1"/>
          </p:cNvGraphicFramePr>
          <p:nvPr>
            <p:ph idx="1"/>
            <p:extLst>
              <p:ext uri="{D42A27DB-BD31-4B8C-83A1-F6EECF244321}">
                <p14:modId xmlns:p14="http://schemas.microsoft.com/office/powerpoint/2010/main" val="168227004"/>
              </p:ext>
            </p:extLst>
          </p:nvPr>
        </p:nvGraphicFramePr>
        <p:xfrm>
          <a:off x="1280885" y="405349"/>
          <a:ext cx="6310087" cy="4260250"/>
        </p:xfrm>
        <a:graphic>
          <a:graphicData uri="http://schemas.openxmlformats.org/drawingml/2006/table">
            <a:tbl>
              <a:tblPr firstRow="1" firstCol="1" bandRow="1">
                <a:tableStyleId>{5C22544A-7EE6-4342-B048-85BDC9FD1C3A}</a:tableStyleId>
              </a:tblPr>
              <a:tblGrid>
                <a:gridCol w="901441">
                  <a:extLst>
                    <a:ext uri="{9D8B030D-6E8A-4147-A177-3AD203B41FA5}">
                      <a16:colId xmlns:a16="http://schemas.microsoft.com/office/drawing/2014/main" val="20000"/>
                    </a:ext>
                  </a:extLst>
                </a:gridCol>
                <a:gridCol w="1683163">
                  <a:extLst>
                    <a:ext uri="{9D8B030D-6E8A-4147-A177-3AD203B41FA5}">
                      <a16:colId xmlns:a16="http://schemas.microsoft.com/office/drawing/2014/main" val="20001"/>
                    </a:ext>
                  </a:extLst>
                </a:gridCol>
                <a:gridCol w="1968732">
                  <a:extLst>
                    <a:ext uri="{9D8B030D-6E8A-4147-A177-3AD203B41FA5}">
                      <a16:colId xmlns:a16="http://schemas.microsoft.com/office/drawing/2014/main" val="20002"/>
                    </a:ext>
                  </a:extLst>
                </a:gridCol>
                <a:gridCol w="1756751">
                  <a:extLst>
                    <a:ext uri="{9D8B030D-6E8A-4147-A177-3AD203B41FA5}">
                      <a16:colId xmlns:a16="http://schemas.microsoft.com/office/drawing/2014/main" val="20003"/>
                    </a:ext>
                  </a:extLst>
                </a:gridCol>
              </a:tblGrid>
              <a:tr h="581622">
                <a:tc>
                  <a:txBody>
                    <a:bodyPr/>
                    <a:lstStyle/>
                    <a:p>
                      <a:pPr marL="0" marR="0">
                        <a:lnSpc>
                          <a:spcPct val="107000"/>
                        </a:lnSpc>
                        <a:spcBef>
                          <a:spcPts val="0"/>
                        </a:spcBef>
                        <a:spcAft>
                          <a:spcPts val="0"/>
                        </a:spcAft>
                      </a:pPr>
                      <a:r>
                        <a:rPr lang="lt-LT" sz="1100" noProof="0" dirty="0">
                          <a:effectLst/>
                          <a:latin typeface="Times New Roman" panose="02020603050405020304" pitchFamily="18" charset="0"/>
                          <a:cs typeface="Times New Roman" panose="02020603050405020304" pitchFamily="18" charset="0"/>
                        </a:rPr>
                        <a:t>Data</a:t>
                      </a:r>
                      <a:endParaRPr lang="en-US" sz="1100" noProof="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06" marR="50006" marT="0" marB="0"/>
                </a:tc>
                <a:tc>
                  <a:txBody>
                    <a:bodyPr/>
                    <a:lstStyle/>
                    <a:p>
                      <a:pPr marL="0" marR="0">
                        <a:lnSpc>
                          <a:spcPct val="107000"/>
                        </a:lnSpc>
                        <a:spcBef>
                          <a:spcPts val="0"/>
                        </a:spcBef>
                        <a:spcAft>
                          <a:spcPts val="0"/>
                        </a:spcAft>
                      </a:pPr>
                      <a:r>
                        <a:rPr lang="lt-LT" sz="1100" noProof="0" dirty="0">
                          <a:effectLst/>
                          <a:latin typeface="Times New Roman" panose="02020603050405020304" pitchFamily="18" charset="0"/>
                          <a:cs typeface="Times New Roman" panose="02020603050405020304" pitchFamily="18" charset="0"/>
                        </a:rPr>
                        <a:t>Nuo</a:t>
                      </a:r>
                      <a:r>
                        <a:rPr lang="en-US" sz="1100" noProof="0" dirty="0">
                          <a:effectLst/>
                          <a:latin typeface="Times New Roman" panose="02020603050405020304" pitchFamily="18" charset="0"/>
                          <a:cs typeface="Times New Roman" panose="02020603050405020304" pitchFamily="18" charset="0"/>
                        </a:rPr>
                        <a:t> 2019 m. </a:t>
                      </a:r>
                      <a:r>
                        <a:rPr lang="lt-LT" sz="1100" noProof="0" dirty="0">
                          <a:effectLst/>
                          <a:latin typeface="Times New Roman" panose="02020603050405020304" pitchFamily="18" charset="0"/>
                          <a:cs typeface="Times New Roman" panose="02020603050405020304" pitchFamily="18" charset="0"/>
                        </a:rPr>
                        <a:t>birželio</a:t>
                      </a:r>
                      <a:r>
                        <a:rPr lang="en-US" sz="1100" noProof="0" dirty="0">
                          <a:effectLst/>
                          <a:latin typeface="Times New Roman" panose="02020603050405020304" pitchFamily="18" charset="0"/>
                          <a:cs typeface="Times New Roman" panose="02020603050405020304" pitchFamily="18" charset="0"/>
                        </a:rPr>
                        <a:t> 16 d. </a:t>
                      </a:r>
                      <a:r>
                        <a:rPr lang="lt-LT" sz="1100" noProof="0" dirty="0">
                          <a:effectLst/>
                          <a:latin typeface="Times New Roman" panose="02020603050405020304" pitchFamily="18" charset="0"/>
                          <a:cs typeface="Times New Roman" panose="02020603050405020304" pitchFamily="18" charset="0"/>
                        </a:rPr>
                        <a:t>arba</a:t>
                      </a:r>
                      <a:r>
                        <a:rPr lang="en-US" sz="1100" noProof="0" dirty="0">
                          <a:effectLst/>
                          <a:latin typeface="Times New Roman" panose="02020603050405020304" pitchFamily="18" charset="0"/>
                          <a:cs typeface="Times New Roman" panose="02020603050405020304" pitchFamily="18" charset="0"/>
                        </a:rPr>
                        <a:t> 2020 m. </a:t>
                      </a:r>
                      <a:r>
                        <a:rPr lang="lt-LT" sz="1100" noProof="0" dirty="0">
                          <a:effectLst/>
                          <a:latin typeface="Times New Roman" panose="02020603050405020304" pitchFamily="18" charset="0"/>
                          <a:cs typeface="Times New Roman" panose="02020603050405020304" pitchFamily="18" charset="0"/>
                        </a:rPr>
                        <a:t>spalio</a:t>
                      </a:r>
                      <a:r>
                        <a:rPr lang="en-US" sz="1100" noProof="0" dirty="0">
                          <a:effectLst/>
                          <a:latin typeface="Times New Roman" panose="02020603050405020304" pitchFamily="18" charset="0"/>
                          <a:cs typeface="Times New Roman" panose="02020603050405020304" pitchFamily="18" charset="0"/>
                        </a:rPr>
                        <a:t> 31 d</a:t>
                      </a:r>
                      <a:r>
                        <a:rPr lang="lt-LT" sz="1100" noProof="0" dirty="0">
                          <a:effectLst/>
                          <a:latin typeface="Times New Roman" panose="02020603050405020304" pitchFamily="18" charset="0"/>
                          <a:cs typeface="Times New Roman" panose="02020603050405020304" pitchFamily="18" charset="0"/>
                        </a:rPr>
                        <a:t>. iki</a:t>
                      </a:r>
                      <a:r>
                        <a:rPr lang="en-US" sz="1100" noProof="0" dirty="0">
                          <a:effectLst/>
                          <a:latin typeface="Times New Roman" panose="02020603050405020304" pitchFamily="18" charset="0"/>
                          <a:cs typeface="Times New Roman" panose="02020603050405020304" pitchFamily="18" charset="0"/>
                        </a:rPr>
                        <a:t> 2021 m. </a:t>
                      </a:r>
                      <a:r>
                        <a:rPr lang="lt-LT" sz="1100" noProof="0" dirty="0">
                          <a:effectLst/>
                          <a:latin typeface="Times New Roman" panose="02020603050405020304" pitchFamily="18" charset="0"/>
                          <a:cs typeface="Times New Roman" panose="02020603050405020304" pitchFamily="18" charset="0"/>
                        </a:rPr>
                        <a:t>birželio</a:t>
                      </a:r>
                      <a:r>
                        <a:rPr lang="en-US" sz="1100" noProof="0" dirty="0">
                          <a:effectLst/>
                          <a:latin typeface="Times New Roman" panose="02020603050405020304" pitchFamily="18" charset="0"/>
                          <a:cs typeface="Times New Roman" panose="02020603050405020304" pitchFamily="18" charset="0"/>
                        </a:rPr>
                        <a:t> 16 d</a:t>
                      </a:r>
                      <a:r>
                        <a:rPr lang="lt-LT" sz="1100" noProof="0" dirty="0">
                          <a:effectLst/>
                          <a:latin typeface="Times New Roman" panose="02020603050405020304" pitchFamily="18" charset="0"/>
                          <a:cs typeface="Times New Roman" panose="02020603050405020304" pitchFamily="18" charset="0"/>
                        </a:rPr>
                        <a:t>.</a:t>
                      </a:r>
                      <a:endParaRPr lang="en-US" sz="1100" noProof="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06" marR="50006" marT="0" marB="0"/>
                </a:tc>
                <a:tc>
                  <a:txBody>
                    <a:bodyPr/>
                    <a:lstStyle/>
                    <a:p>
                      <a:pPr marL="0" marR="0">
                        <a:lnSpc>
                          <a:spcPct val="107000"/>
                        </a:lnSpc>
                        <a:spcBef>
                          <a:spcPts val="0"/>
                        </a:spcBef>
                        <a:spcAft>
                          <a:spcPts val="0"/>
                        </a:spcAft>
                      </a:pPr>
                      <a:r>
                        <a:rPr lang="lt-LT" sz="1100" noProof="0" dirty="0">
                          <a:effectLst/>
                          <a:latin typeface="Times New Roman" panose="02020603050405020304" pitchFamily="18" charset="0"/>
                          <a:cs typeface="Times New Roman" panose="02020603050405020304" pitchFamily="18" charset="0"/>
                        </a:rPr>
                        <a:t>Nuo</a:t>
                      </a:r>
                      <a:r>
                        <a:rPr lang="en-US" sz="1100" noProof="0" dirty="0">
                          <a:effectLst/>
                          <a:latin typeface="Times New Roman" panose="02020603050405020304" pitchFamily="18" charset="0"/>
                          <a:cs typeface="Times New Roman" panose="02020603050405020304" pitchFamily="18" charset="0"/>
                        </a:rPr>
                        <a:t> 2021 m. </a:t>
                      </a:r>
                      <a:r>
                        <a:rPr lang="lt-LT" sz="1100" noProof="0" dirty="0">
                          <a:effectLst/>
                          <a:latin typeface="Times New Roman" panose="02020603050405020304" pitchFamily="18" charset="0"/>
                          <a:cs typeface="Times New Roman" panose="02020603050405020304" pitchFamily="18" charset="0"/>
                        </a:rPr>
                        <a:t>birželio</a:t>
                      </a:r>
                      <a:r>
                        <a:rPr lang="en-US" sz="1100" noProof="0" dirty="0">
                          <a:effectLst/>
                          <a:latin typeface="Times New Roman" panose="02020603050405020304" pitchFamily="18" charset="0"/>
                          <a:cs typeface="Times New Roman" panose="02020603050405020304" pitchFamily="18" charset="0"/>
                        </a:rPr>
                        <a:t> 16 d</a:t>
                      </a:r>
                      <a:r>
                        <a:rPr lang="lt-LT" sz="1100" noProof="0" dirty="0">
                          <a:effectLst/>
                          <a:latin typeface="Times New Roman" panose="02020603050405020304" pitchFamily="18" charset="0"/>
                          <a:cs typeface="Times New Roman" panose="02020603050405020304" pitchFamily="18" charset="0"/>
                        </a:rPr>
                        <a:t>.</a:t>
                      </a:r>
                      <a:endParaRPr lang="en-US" sz="1100" noProof="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lt-LT" sz="1100" noProof="0" dirty="0">
                          <a:effectLst/>
                          <a:latin typeface="Times New Roman" panose="02020603050405020304" pitchFamily="18" charset="0"/>
                          <a:cs typeface="Times New Roman" panose="02020603050405020304" pitchFamily="18" charset="0"/>
                        </a:rPr>
                        <a:t>i</a:t>
                      </a:r>
                      <a:r>
                        <a:rPr lang="en-US" sz="1100" noProof="0" dirty="0" err="1">
                          <a:effectLst/>
                          <a:latin typeface="Times New Roman" panose="02020603050405020304" pitchFamily="18" charset="0"/>
                          <a:cs typeface="Times New Roman" panose="02020603050405020304" pitchFamily="18" charset="0"/>
                        </a:rPr>
                        <a:t>ki</a:t>
                      </a:r>
                      <a:r>
                        <a:rPr lang="en-US" sz="1100" noProof="0" dirty="0">
                          <a:effectLst/>
                          <a:latin typeface="Times New Roman" panose="02020603050405020304" pitchFamily="18" charset="0"/>
                          <a:cs typeface="Times New Roman" panose="02020603050405020304" pitchFamily="18" charset="0"/>
                        </a:rPr>
                        <a:t> 2024 m. </a:t>
                      </a:r>
                      <a:r>
                        <a:rPr lang="lt-LT" sz="1100" noProof="0" dirty="0">
                          <a:effectLst/>
                          <a:latin typeface="Times New Roman" panose="02020603050405020304" pitchFamily="18" charset="0"/>
                          <a:cs typeface="Times New Roman" panose="02020603050405020304" pitchFamily="18" charset="0"/>
                        </a:rPr>
                        <a:t>b</a:t>
                      </a:r>
                      <a:r>
                        <a:rPr lang="en-US" sz="1100" noProof="0" dirty="0" err="1">
                          <a:effectLst/>
                          <a:latin typeface="Times New Roman" panose="02020603050405020304" pitchFamily="18" charset="0"/>
                          <a:cs typeface="Times New Roman" panose="02020603050405020304" pitchFamily="18" charset="0"/>
                        </a:rPr>
                        <a:t>irželio</a:t>
                      </a:r>
                      <a:r>
                        <a:rPr lang="en-US" sz="1100" noProof="0" dirty="0">
                          <a:effectLst/>
                          <a:latin typeface="Times New Roman" panose="02020603050405020304" pitchFamily="18" charset="0"/>
                          <a:cs typeface="Times New Roman" panose="02020603050405020304" pitchFamily="18" charset="0"/>
                        </a:rPr>
                        <a:t> 16 d</a:t>
                      </a:r>
                      <a:r>
                        <a:rPr lang="lt-LT" sz="1100" noProof="0" dirty="0">
                          <a:effectLst/>
                          <a:latin typeface="Times New Roman" panose="02020603050405020304" pitchFamily="18" charset="0"/>
                          <a:cs typeface="Times New Roman" panose="02020603050405020304" pitchFamily="18" charset="0"/>
                        </a:rPr>
                        <a:t>.</a:t>
                      </a:r>
                      <a:endParaRPr lang="pl-PL" sz="1100" noProof="0" dirty="0">
                        <a:effectLst/>
                        <a:latin typeface="Times New Roman" panose="02020603050405020304" pitchFamily="18" charset="0"/>
                        <a:cs typeface="Times New Roman" panose="02020603050405020304" pitchFamily="18" charset="0"/>
                      </a:endParaRPr>
                    </a:p>
                  </a:txBody>
                  <a:tcPr marL="50006" marR="50006" marT="0" marB="0"/>
                </a:tc>
                <a:tc>
                  <a:txBody>
                    <a:bodyPr/>
                    <a:lstStyle/>
                    <a:p>
                      <a:pPr marL="0" marR="0" algn="ctr">
                        <a:lnSpc>
                          <a:spcPct val="107000"/>
                        </a:lnSpc>
                        <a:spcBef>
                          <a:spcPts val="0"/>
                        </a:spcBef>
                        <a:spcAft>
                          <a:spcPts val="0"/>
                        </a:spcAft>
                      </a:pPr>
                      <a:r>
                        <a:rPr lang="it-IT" sz="1100" noProof="0" dirty="0">
                          <a:effectLst/>
                          <a:latin typeface="Times New Roman" panose="02020603050405020304" pitchFamily="18" charset="0"/>
                          <a:cs typeface="Times New Roman" panose="02020603050405020304" pitchFamily="18" charset="0"/>
                        </a:rPr>
                        <a:t>Nuo 2024 m. </a:t>
                      </a:r>
                      <a:r>
                        <a:rPr lang="lt-LT" sz="1100" noProof="0" dirty="0">
                          <a:effectLst/>
                          <a:latin typeface="Times New Roman" panose="02020603050405020304" pitchFamily="18" charset="0"/>
                          <a:cs typeface="Times New Roman" panose="02020603050405020304" pitchFamily="18" charset="0"/>
                        </a:rPr>
                        <a:t>b</a:t>
                      </a:r>
                      <a:r>
                        <a:rPr lang="it-IT" sz="1100" noProof="0" dirty="0">
                          <a:effectLst/>
                          <a:latin typeface="Times New Roman" panose="02020603050405020304" pitchFamily="18" charset="0"/>
                          <a:cs typeface="Times New Roman" panose="02020603050405020304" pitchFamily="18" charset="0"/>
                        </a:rPr>
                        <a:t>irželio 16 d</a:t>
                      </a:r>
                      <a:r>
                        <a:rPr lang="lt-LT" sz="1100" noProof="0" dirty="0">
                          <a:effectLst/>
                          <a:latin typeface="Times New Roman" panose="02020603050405020304" pitchFamily="18" charset="0"/>
                          <a:cs typeface="Times New Roman" panose="02020603050405020304" pitchFamily="18" charset="0"/>
                        </a:rPr>
                        <a:t>.</a:t>
                      </a:r>
                      <a:endParaRPr lang="en-US" sz="1100" noProof="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06" marR="50006" marT="0" marB="0"/>
                </a:tc>
                <a:extLst>
                  <a:ext uri="{0D108BD9-81ED-4DB2-BD59-A6C34878D82A}">
                    <a16:rowId xmlns:a16="http://schemas.microsoft.com/office/drawing/2014/main" val="10000"/>
                  </a:ext>
                </a:extLst>
              </a:tr>
              <a:tr h="3678628">
                <a:tc>
                  <a:txBody>
                    <a:bodyPr/>
                    <a:lstStyle/>
                    <a:p>
                      <a:pPr marL="0" marR="0">
                        <a:lnSpc>
                          <a:spcPct val="107000"/>
                        </a:lnSpc>
                        <a:spcBef>
                          <a:spcPts val="0"/>
                        </a:spcBef>
                        <a:spcAft>
                          <a:spcPts val="0"/>
                        </a:spcAft>
                      </a:pPr>
                      <a:r>
                        <a:rPr lang="lt-LT" sz="1100" noProof="0" dirty="0">
                          <a:effectLst/>
                          <a:latin typeface="Times New Roman" panose="02020603050405020304" pitchFamily="18" charset="0"/>
                          <a:cs typeface="Times New Roman" panose="02020603050405020304" pitchFamily="18" charset="0"/>
                        </a:rPr>
                        <a:t>Taikomas OPE TSS </a:t>
                      </a:r>
                      <a:endParaRPr lang="en-US" sz="1100" noProof="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06" marR="50006" marT="0" marB="0"/>
                </a:tc>
                <a:tc>
                  <a:txBody>
                    <a:bodyPr/>
                    <a:lstStyle/>
                    <a:p>
                      <a:pPr marL="0" marR="0" algn="l">
                        <a:lnSpc>
                          <a:spcPct val="107000"/>
                        </a:lnSpc>
                        <a:spcBef>
                          <a:spcPts val="0"/>
                        </a:spcBef>
                        <a:spcAft>
                          <a:spcPts val="0"/>
                        </a:spcAft>
                      </a:pPr>
                      <a:endParaRPr lang="en-US" sz="900" b="0" u="none" noProof="0" dirty="0">
                        <a:effectLst/>
                        <a:latin typeface="Times New Roman" panose="02020603050405020304" pitchFamily="18" charset="0"/>
                        <a:ea typeface="Times New Roman" panose="02020603050405020304" pitchFamily="18" charset="0"/>
                      </a:endParaRPr>
                    </a:p>
                  </a:txBody>
                  <a:tcPr marL="50006" marR="50006" marT="0" marB="0"/>
                </a:tc>
                <a:tc>
                  <a:txBody>
                    <a:bodyPr/>
                    <a:lstStyle/>
                    <a:p>
                      <a:pPr marL="285750" marR="0" indent="-285750" algn="l">
                        <a:lnSpc>
                          <a:spcPct val="107000"/>
                        </a:lnSpc>
                        <a:spcBef>
                          <a:spcPts val="0"/>
                        </a:spcBef>
                        <a:spcAft>
                          <a:spcPts val="0"/>
                        </a:spcAft>
                        <a:buFont typeface="Arial" panose="020B0604020202020204" pitchFamily="34" charset="0"/>
                        <a:buChar char="•"/>
                      </a:pPr>
                      <a:endParaRPr lang="en-US" sz="900" i="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006" marR="50006" marT="0" marB="0"/>
                </a:tc>
                <a:tc>
                  <a:txBody>
                    <a:bodyPr/>
                    <a:lstStyle/>
                    <a:p>
                      <a:pPr marL="0" marR="0">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006" marR="50006" marT="0" marB="0"/>
                </a:tc>
                <a:extLst>
                  <a:ext uri="{0D108BD9-81ED-4DB2-BD59-A6C34878D82A}">
                    <a16:rowId xmlns:a16="http://schemas.microsoft.com/office/drawing/2014/main" val="10001"/>
                  </a:ext>
                </a:extLst>
              </a:tr>
            </a:tbl>
          </a:graphicData>
        </a:graphic>
      </p:graphicFrame>
      <p:sp>
        <p:nvSpPr>
          <p:cNvPr id="6" name="TextBox 5"/>
          <p:cNvSpPr txBox="1"/>
          <p:nvPr/>
        </p:nvSpPr>
        <p:spPr>
          <a:xfrm>
            <a:off x="2162546" y="1000369"/>
            <a:ext cx="1690520" cy="3585597"/>
          </a:xfrm>
          <a:prstGeom prst="rect">
            <a:avLst/>
          </a:prstGeom>
          <a:noFill/>
        </p:spPr>
        <p:txBody>
          <a:bodyPr wrap="square" rtlCol="0">
            <a:spAutoFit/>
          </a:bodyPr>
          <a:lstStyle/>
          <a:p>
            <a:pPr>
              <a:lnSpc>
                <a:spcPct val="107000"/>
              </a:lnSpc>
            </a:pPr>
            <a:r>
              <a:rPr lang="lt-LT" sz="1000" b="1" u="sng" dirty="0">
                <a:latin typeface="Times New Roman" panose="02020603050405020304" pitchFamily="18" charset="0"/>
                <a:cs typeface="Times New Roman" panose="02020603050405020304" pitchFamily="18" charset="0"/>
              </a:rPr>
              <a:t>2015 OPE TSS taikomas:</a:t>
            </a:r>
            <a:endParaRPr lang="pl-PL" sz="1000" b="1" u="sng" dirty="0">
              <a:latin typeface="Times New Roman" panose="02020603050405020304" pitchFamily="18" charset="0"/>
              <a:cs typeface="Times New Roman" panose="02020603050405020304" pitchFamily="18" charset="0"/>
            </a:endParaRPr>
          </a:p>
          <a:p>
            <a:pPr marL="128588" indent="-128588">
              <a:lnSpc>
                <a:spcPct val="107000"/>
              </a:lnSpc>
              <a:buFont typeface="Arial" panose="020B0604020202020204" pitchFamily="34" charset="0"/>
              <a:buChar char="•"/>
            </a:pPr>
            <a:r>
              <a:rPr lang="lt-LT" sz="1000" dirty="0">
                <a:latin typeface="Times New Roman" panose="02020603050405020304" pitchFamily="18" charset="0"/>
                <a:cs typeface="Times New Roman" panose="02020603050405020304" pitchFamily="18" charset="0"/>
              </a:rPr>
              <a:t>Taikymo sritis, aprašyta nacionaliniame įgyvendinimo </a:t>
            </a:r>
            <a:r>
              <a:rPr lang="en-US" sz="1000" dirty="0">
                <a:latin typeface="Times New Roman" panose="02020603050405020304" pitchFamily="18" charset="0"/>
                <a:cs typeface="Times New Roman" panose="02020603050405020304" pitchFamily="18" charset="0"/>
              </a:rPr>
              <a:t>plane (NIP)</a:t>
            </a:r>
            <a:endParaRPr lang="pl-PL" sz="1000" dirty="0">
              <a:latin typeface="Times New Roman" panose="02020603050405020304" pitchFamily="18" charset="0"/>
              <a:cs typeface="Times New Roman" panose="02020603050405020304" pitchFamily="18" charset="0"/>
            </a:endParaRPr>
          </a:p>
          <a:p>
            <a:pPr marL="128588" indent="-128588">
              <a:lnSpc>
                <a:spcPct val="107000"/>
              </a:lnSpc>
              <a:buFont typeface="Arial" panose="020B0604020202020204" pitchFamily="34" charset="0"/>
              <a:buChar char="•"/>
            </a:pPr>
            <a:endParaRPr lang="pl-PL" sz="1000" dirty="0">
              <a:latin typeface="Times New Roman" panose="02020603050405020304" pitchFamily="18" charset="0"/>
              <a:cs typeface="Times New Roman" panose="02020603050405020304" pitchFamily="18" charset="0"/>
            </a:endParaRPr>
          </a:p>
          <a:p>
            <a:pPr marL="128588" indent="-128588">
              <a:lnSpc>
                <a:spcPct val="107000"/>
              </a:lnSpc>
              <a:buFont typeface="Arial" panose="020B0604020202020204" pitchFamily="34" charset="0"/>
              <a:buChar char="•"/>
            </a:pPr>
            <a:r>
              <a:rPr lang="lt-LT" sz="1000" dirty="0">
                <a:latin typeface="Times New Roman" panose="02020603050405020304" pitchFamily="18" charset="0"/>
                <a:cs typeface="Times New Roman" panose="02020603050405020304" pitchFamily="18" charset="0"/>
              </a:rPr>
              <a:t>Tuo atveju, kai NIP nėra, taikomas visas reglamentas (turi būti pasitikrinta su tinkama NSI)</a:t>
            </a:r>
            <a:endParaRPr lang="pl-PL" sz="1000" b="1" u="sng" dirty="0">
              <a:latin typeface="Times New Roman" panose="02020603050405020304" pitchFamily="18" charset="0"/>
              <a:cs typeface="Times New Roman" panose="02020603050405020304" pitchFamily="18" charset="0"/>
            </a:endParaRPr>
          </a:p>
          <a:p>
            <a:r>
              <a:rPr lang="en-US" sz="1000" b="1" u="sng" dirty="0">
                <a:latin typeface="Times New Roman" panose="02020603050405020304" pitchFamily="18" charset="0"/>
                <a:cs typeface="Times New Roman" panose="02020603050405020304" pitchFamily="18" charset="0"/>
              </a:rPr>
              <a:t>TSI OPE </a:t>
            </a:r>
            <a:r>
              <a:rPr lang="pl-PL" sz="1000" b="1" u="sng" dirty="0">
                <a:latin typeface="Times New Roman" panose="02020603050405020304" pitchFamily="18" charset="0"/>
                <a:cs typeface="Times New Roman" panose="02020603050405020304" pitchFamily="18" charset="0"/>
              </a:rPr>
              <a:t>20</a:t>
            </a:r>
            <a:r>
              <a:rPr lang="en-US" sz="1000" b="1" u="sng" dirty="0">
                <a:latin typeface="Times New Roman" panose="02020603050405020304" pitchFamily="18" charset="0"/>
                <a:cs typeface="Times New Roman" panose="02020603050405020304" pitchFamily="18" charset="0"/>
              </a:rPr>
              <a:t>19 applied with regards to</a:t>
            </a:r>
            <a:r>
              <a:rPr lang="pl-PL" sz="1000" b="1" u="sng" dirty="0">
                <a:latin typeface="Times New Roman" panose="02020603050405020304" pitchFamily="18" charset="0"/>
                <a:cs typeface="Times New Roman" panose="02020603050405020304" pitchFamily="18" charset="0"/>
              </a:rPr>
              <a:t>:</a:t>
            </a:r>
          </a:p>
          <a:p>
            <a:pPr marL="128588" indent="-128588">
              <a:buFont typeface="Arial" panose="020B0604020202020204" pitchFamily="34" charset="0"/>
              <a:buChar char="•"/>
            </a:pPr>
            <a:r>
              <a:rPr lang="lt-LT" sz="1000" dirty="0">
                <a:latin typeface="Times New Roman" panose="02020603050405020304" pitchFamily="18" charset="0"/>
                <a:cs typeface="Times New Roman" panose="02020603050405020304" pitchFamily="18" charset="0"/>
              </a:rPr>
              <a:t>Prekinio traukinio galą žymintys ženklai </a:t>
            </a:r>
            <a:r>
              <a:rPr lang="pl-PL" sz="1000" dirty="0">
                <a:latin typeface="Times New Roman" panose="02020603050405020304" pitchFamily="18" charset="0"/>
                <a:cs typeface="Times New Roman" panose="02020603050405020304" pitchFamily="18" charset="0"/>
              </a:rPr>
              <a:t>(4.2.2.1.3.2) </a:t>
            </a:r>
            <a:r>
              <a:rPr lang="lt-LT" sz="1000" dirty="0">
                <a:latin typeface="Times New Roman" panose="02020603050405020304" pitchFamily="18" charset="0"/>
                <a:cs typeface="Times New Roman" panose="02020603050405020304" pitchFamily="18" charset="0"/>
              </a:rPr>
              <a:t>ir</a:t>
            </a:r>
            <a:r>
              <a:rPr lang="en-US" sz="1000" dirty="0">
                <a:latin typeface="Times New Roman" panose="02020603050405020304" pitchFamily="18" charset="0"/>
                <a:cs typeface="Times New Roman" panose="02020603050405020304" pitchFamily="18" charset="0"/>
              </a:rPr>
              <a:t> </a:t>
            </a:r>
            <a:r>
              <a:rPr lang="lt-LT" sz="1000" dirty="0">
                <a:latin typeface="Times New Roman" panose="02020603050405020304" pitchFamily="18" charset="0"/>
                <a:cs typeface="Times New Roman" panose="02020603050405020304" pitchFamily="18" charset="0"/>
              </a:rPr>
              <a:t>Eksploatavimo taisyklės </a:t>
            </a:r>
            <a:r>
              <a:rPr lang="pl-PL" sz="1000" dirty="0">
                <a:latin typeface="Times New Roman" panose="02020603050405020304" pitchFamily="18" charset="0"/>
                <a:cs typeface="Times New Roman" panose="02020603050405020304" pitchFamily="18" charset="0"/>
              </a:rPr>
              <a:t>(4.4) – </a:t>
            </a:r>
            <a:r>
              <a:rPr lang="lt-LT" sz="1000" dirty="0">
                <a:latin typeface="Times New Roman" panose="02020603050405020304" pitchFamily="18" charset="0"/>
                <a:cs typeface="Times New Roman" panose="02020603050405020304" pitchFamily="18" charset="0"/>
              </a:rPr>
              <a:t>nuo</a:t>
            </a:r>
            <a:r>
              <a:rPr lang="en-US" sz="1000" dirty="0">
                <a:latin typeface="Times New Roman" panose="02020603050405020304" pitchFamily="18" charset="0"/>
                <a:cs typeface="Times New Roman" panose="02020603050405020304" pitchFamily="18" charset="0"/>
              </a:rPr>
              <a:t> </a:t>
            </a:r>
            <a:r>
              <a:rPr lang="pl-PL" sz="1000" dirty="0">
                <a:latin typeface="Times New Roman" panose="02020603050405020304" pitchFamily="18" charset="0"/>
                <a:cs typeface="Times New Roman" panose="02020603050405020304" pitchFamily="18" charset="0"/>
              </a:rPr>
              <a:t>2019</a:t>
            </a:r>
          </a:p>
          <a:p>
            <a:pPr marL="128588" indent="-128588">
              <a:buFont typeface="Arial" panose="020B0604020202020204" pitchFamily="34" charset="0"/>
              <a:buChar char="•"/>
            </a:pPr>
            <a:endParaRPr lang="pl-PL" sz="1000" dirty="0">
              <a:latin typeface="Times New Roman" panose="02020603050405020304" pitchFamily="18" charset="0"/>
              <a:cs typeface="Times New Roman" panose="02020603050405020304" pitchFamily="18" charset="0"/>
            </a:endParaRPr>
          </a:p>
          <a:p>
            <a:pPr marL="128588" indent="-128588">
              <a:buFont typeface="Arial" panose="020B0604020202020204" pitchFamily="34" charset="0"/>
              <a:buChar char="•"/>
            </a:pPr>
            <a:r>
              <a:rPr lang="lt-LT" sz="1000" dirty="0">
                <a:latin typeface="Times New Roman" panose="02020603050405020304" pitchFamily="18" charset="0"/>
                <a:cs typeface="Times New Roman" panose="02020603050405020304" pitchFamily="18" charset="0"/>
              </a:rPr>
              <a:t>Maršruto</a:t>
            </a:r>
            <a:r>
              <a:rPr lang="en-US" sz="1000" dirty="0">
                <a:latin typeface="Times New Roman" panose="02020603050405020304" pitchFamily="18" charset="0"/>
                <a:cs typeface="Times New Roman" panose="02020603050405020304" pitchFamily="18" charset="0"/>
              </a:rPr>
              <a:t> </a:t>
            </a:r>
            <a:r>
              <a:rPr lang="lt-LT" sz="1000" dirty="0">
                <a:latin typeface="Times New Roman" panose="02020603050405020304" pitchFamily="18" charset="0"/>
                <a:cs typeface="Times New Roman" panose="02020603050405020304" pitchFamily="18" charset="0"/>
              </a:rPr>
              <a:t>suderinamumo patikrinimas </a:t>
            </a:r>
            <a:r>
              <a:rPr lang="pl-PL" sz="1000" dirty="0">
                <a:latin typeface="Times New Roman" panose="02020603050405020304" pitchFamily="18" charset="0"/>
                <a:cs typeface="Times New Roman" panose="02020603050405020304" pitchFamily="18" charset="0"/>
              </a:rPr>
              <a:t>(4.2.2.5 </a:t>
            </a:r>
            <a:r>
              <a:rPr lang="lt-LT" sz="1000" dirty="0">
                <a:latin typeface="Times New Roman" panose="02020603050405020304" pitchFamily="18" charset="0"/>
                <a:cs typeface="Times New Roman" panose="02020603050405020304" pitchFamily="18" charset="0"/>
              </a:rPr>
              <a:t>ir </a:t>
            </a:r>
            <a:r>
              <a:rPr lang="pl-PL" sz="1000" dirty="0">
                <a:latin typeface="Times New Roman" panose="02020603050405020304" pitchFamily="18" charset="0"/>
                <a:cs typeface="Times New Roman" panose="02020603050405020304" pitchFamily="18" charset="0"/>
              </a:rPr>
              <a:t>D1</a:t>
            </a:r>
            <a:r>
              <a:rPr lang="lt-LT" sz="1000" dirty="0">
                <a:latin typeface="Times New Roman" panose="02020603050405020304" pitchFamily="18" charset="0"/>
                <a:cs typeface="Times New Roman" panose="02020603050405020304" pitchFamily="18" charset="0"/>
              </a:rPr>
              <a:t> Priedėlis</a:t>
            </a:r>
            <a:r>
              <a:rPr lang="pl-PL" sz="1000" dirty="0">
                <a:latin typeface="Times New Roman" panose="02020603050405020304" pitchFamily="18" charset="0"/>
                <a:cs typeface="Times New Roman" panose="02020603050405020304" pitchFamily="18" charset="0"/>
              </a:rPr>
              <a:t>) – </a:t>
            </a:r>
            <a:r>
              <a:rPr lang="pt-BR" sz="1000" dirty="0">
                <a:latin typeface="Times New Roman" panose="02020603050405020304" pitchFamily="18" charset="0"/>
                <a:cs typeface="Times New Roman" panose="02020603050405020304" pitchFamily="18" charset="0"/>
              </a:rPr>
              <a:t>pagal 4-o</a:t>
            </a:r>
            <a:r>
              <a:rPr lang="lt-LT" sz="1000" dirty="0">
                <a:latin typeface="Times New Roman" panose="02020603050405020304" pitchFamily="18" charset="0"/>
                <a:cs typeface="Times New Roman" panose="02020603050405020304" pitchFamily="18" charset="0"/>
              </a:rPr>
              <a:t>jo</a:t>
            </a:r>
            <a:r>
              <a:rPr lang="pt-BR" sz="1000" dirty="0">
                <a:latin typeface="Times New Roman" panose="02020603050405020304" pitchFamily="18" charset="0"/>
                <a:cs typeface="Times New Roman" panose="02020603050405020304" pitchFamily="18" charset="0"/>
              </a:rPr>
              <a:t> </a:t>
            </a:r>
            <a:r>
              <a:rPr lang="lt-LT" sz="1000" dirty="0">
                <a:latin typeface="Times New Roman" panose="02020603050405020304" pitchFamily="18" charset="0"/>
                <a:cs typeface="Times New Roman" panose="02020603050405020304" pitchFamily="18" charset="0"/>
              </a:rPr>
              <a:t>GP</a:t>
            </a:r>
            <a:r>
              <a:rPr lang="pt-BR" sz="1000" dirty="0">
                <a:latin typeface="Times New Roman" panose="02020603050405020304" pitchFamily="18" charset="0"/>
                <a:cs typeface="Times New Roman" panose="02020603050405020304" pitchFamily="18" charset="0"/>
              </a:rPr>
              <a:t> perkėlimo datą</a:t>
            </a:r>
            <a:endParaRPr lang="en-US" sz="1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947409" y="1022141"/>
            <a:ext cx="1892960" cy="2072683"/>
          </a:xfrm>
          <a:prstGeom prst="rect">
            <a:avLst/>
          </a:prstGeom>
          <a:noFill/>
        </p:spPr>
        <p:txBody>
          <a:bodyPr wrap="square" rtlCol="0">
            <a:spAutoFit/>
          </a:bodyPr>
          <a:lstStyle/>
          <a:p>
            <a:pPr>
              <a:lnSpc>
                <a:spcPct val="107000"/>
              </a:lnSpc>
            </a:pPr>
            <a:r>
              <a:rPr lang="lt-LT" sz="1100" b="1" u="sng" dirty="0">
                <a:latin typeface="Times New Roman" panose="02020603050405020304" pitchFamily="18" charset="0"/>
                <a:cs typeface="Times New Roman" panose="02020603050405020304" pitchFamily="18" charset="0"/>
              </a:rPr>
              <a:t>2019 OPE TSS yra pagrindinis taikoma TSS</a:t>
            </a:r>
            <a:endParaRPr lang="en-US" sz="1100" b="1" u="sng" dirty="0">
              <a:latin typeface="Times New Roman" panose="02020603050405020304" pitchFamily="18" charset="0"/>
              <a:cs typeface="Times New Roman" panose="02020603050405020304" pitchFamily="18" charset="0"/>
            </a:endParaRPr>
          </a:p>
          <a:p>
            <a:pPr>
              <a:lnSpc>
                <a:spcPct val="107000"/>
              </a:lnSpc>
            </a:pPr>
            <a:endParaRPr lang="pl-PL" sz="1100" dirty="0">
              <a:latin typeface="Times New Roman" panose="02020603050405020304" pitchFamily="18" charset="0"/>
              <a:cs typeface="Times New Roman" panose="02020603050405020304" pitchFamily="18" charset="0"/>
            </a:endParaRPr>
          </a:p>
          <a:p>
            <a:pPr>
              <a:lnSpc>
                <a:spcPct val="107000"/>
              </a:lnSpc>
            </a:pPr>
            <a:r>
              <a:rPr lang="lt-LT" sz="1100" b="1" u="sng" dirty="0">
                <a:latin typeface="Times New Roman" panose="02020603050405020304" pitchFamily="18" charset="0"/>
                <a:cs typeface="Times New Roman" panose="02020603050405020304" pitchFamily="18" charset="0"/>
              </a:rPr>
              <a:t>2015 OPE TSS taikomas tik dėl A ir C priedų:</a:t>
            </a:r>
            <a:endParaRPr lang="pl-PL" sz="1100" b="1" u="sng" dirty="0">
              <a:latin typeface="Times New Roman" panose="02020603050405020304" pitchFamily="18" charset="0"/>
              <a:cs typeface="Times New Roman" panose="02020603050405020304" pitchFamily="18" charset="0"/>
            </a:endParaRPr>
          </a:p>
          <a:p>
            <a:pPr>
              <a:lnSpc>
                <a:spcPct val="107000"/>
              </a:lnSpc>
            </a:pPr>
            <a:endParaRPr lang="en-US" sz="1100" b="1" u="sng" dirty="0">
              <a:latin typeface="Times New Roman" panose="02020603050405020304" pitchFamily="18" charset="0"/>
              <a:cs typeface="Times New Roman" panose="02020603050405020304" pitchFamily="18" charset="0"/>
            </a:endParaRPr>
          </a:p>
          <a:p>
            <a:pPr marL="214313" indent="-214313">
              <a:lnSpc>
                <a:spcPct val="107000"/>
              </a:lnSpc>
              <a:buFont typeface="Arial" panose="020B0604020202020204" pitchFamily="34" charset="0"/>
              <a:buChar char="•"/>
            </a:pPr>
            <a:r>
              <a:rPr lang="lt-LT" sz="1100" dirty="0">
                <a:latin typeface="Times New Roman" panose="02020603050405020304" pitchFamily="18" charset="0"/>
                <a:cs typeface="Times New Roman" panose="02020603050405020304" pitchFamily="18" charset="0"/>
              </a:rPr>
              <a:t>Patikrinkite NIP kartu su atsakinga </a:t>
            </a:r>
            <a:r>
              <a:rPr lang="en-US" sz="1100" dirty="0">
                <a:latin typeface="Times New Roman" panose="02020603050405020304" pitchFamily="18" charset="0"/>
                <a:cs typeface="Times New Roman" panose="02020603050405020304" pitchFamily="18" charset="0"/>
              </a:rPr>
              <a:t>NS</a:t>
            </a:r>
            <a:r>
              <a:rPr lang="lt-LT" sz="1100" dirty="0">
                <a:latin typeface="Times New Roman" panose="02020603050405020304" pitchFamily="18" charset="0"/>
                <a:cs typeface="Times New Roman" panose="02020603050405020304" pitchFamily="18" charset="0"/>
              </a:rPr>
              <a:t>I</a:t>
            </a:r>
          </a:p>
          <a:p>
            <a:pPr marL="214313" indent="-214313">
              <a:lnSpc>
                <a:spcPct val="107000"/>
              </a:lnSpc>
              <a:buFont typeface="Arial" panose="020B0604020202020204" pitchFamily="34" charset="0"/>
              <a:buChar char="•"/>
            </a:pPr>
            <a:r>
              <a:rPr lang="lt-LT" sz="1100" dirty="0">
                <a:latin typeface="Times New Roman" panose="02020603050405020304" pitchFamily="18" charset="0"/>
                <a:cs typeface="Times New Roman" panose="02020603050405020304" pitchFamily="18" charset="0"/>
              </a:rPr>
              <a:t>Jei NIP nėra, patikrinkite A ir C priedėlių taikymą su NSI</a:t>
            </a:r>
            <a:endParaRPr lang="en-US" sz="11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898429" y="1022141"/>
            <a:ext cx="1739396" cy="400110"/>
          </a:xfrm>
          <a:prstGeom prst="rect">
            <a:avLst/>
          </a:prstGeom>
          <a:noFill/>
        </p:spPr>
        <p:txBody>
          <a:bodyPr wrap="square" rtlCol="0">
            <a:spAutoFit/>
          </a:bodyPr>
          <a:lstStyle/>
          <a:p>
            <a:r>
              <a:rPr lang="lt-LT" sz="1000" b="1" dirty="0">
                <a:latin typeface="Times New Roman" panose="02020603050405020304" pitchFamily="18" charset="0"/>
                <a:cs typeface="Times New Roman" panose="02020603050405020304" pitchFamily="18" charset="0"/>
              </a:rPr>
              <a:t>2019 OPE TSS taikomas - visi skyriai be išimčių</a:t>
            </a:r>
            <a:endParaRPr lang="en-US" sz="10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2" cstate="print">
            <a:clrChange>
              <a:clrFrom>
                <a:srgbClr val="FEFEFE"/>
              </a:clrFrom>
              <a:clrTo>
                <a:srgbClr val="FEFEFE">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7622824" y="280857"/>
            <a:ext cx="258599" cy="254726"/>
          </a:xfrm>
          <a:prstGeom prst="rect">
            <a:avLst/>
          </a:prstGeom>
        </p:spPr>
      </p:pic>
    </p:spTree>
    <p:extLst>
      <p:ext uri="{BB962C8B-B14F-4D97-AF65-F5344CB8AC3E}">
        <p14:creationId xmlns:p14="http://schemas.microsoft.com/office/powerpoint/2010/main" val="16961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442F0-D245-454D-829D-CB2E97AA7D99}"/>
              </a:ext>
            </a:extLst>
          </p:cNvPr>
          <p:cNvSpPr>
            <a:spLocks noGrp="1"/>
          </p:cNvSpPr>
          <p:nvPr>
            <p:ph type="title"/>
          </p:nvPr>
        </p:nvSpPr>
        <p:spPr/>
        <p:txBody>
          <a:bodyPr/>
          <a:lstStyle/>
          <a:p>
            <a:pPr algn="ctr"/>
            <a:r>
              <a:rPr lang="pt-BR" sz="2000" dirty="0">
                <a:latin typeface="Times New Roman" panose="02020603050405020304" pitchFamily="18" charset="0"/>
                <a:cs typeface="Times New Roman" panose="02020603050405020304" pitchFamily="18" charset="0"/>
              </a:rPr>
              <a:t>Eismo organizavimo ir valdymo TSS</a:t>
            </a:r>
            <a:r>
              <a:rPr lang="lt-LT" sz="2000" dirty="0">
                <a:latin typeface="Times New Roman" panose="02020603050405020304" pitchFamily="18" charset="0"/>
                <a:cs typeface="Times New Roman" panose="02020603050405020304" pitchFamily="18" charset="0"/>
              </a:rPr>
              <a:t> (OPE</a:t>
            </a:r>
            <a:r>
              <a:rPr lang="en-US" sz="2000" dirty="0">
                <a:latin typeface="Times New Roman" panose="02020603050405020304" pitchFamily="18" charset="0"/>
                <a:cs typeface="Times New Roman" panose="02020603050405020304" pitchFamily="18" charset="0"/>
              </a:rPr>
              <a:t> TSS</a:t>
            </a:r>
            <a:r>
              <a:rPr lang="lt-LT" sz="2000" dirty="0">
                <a:latin typeface="Times New Roman" panose="02020603050405020304" pitchFamily="18" charset="0"/>
                <a:cs typeface="Times New Roman" panose="02020603050405020304" pitchFamily="18" charset="0"/>
              </a:rPr>
              <a:t>)</a:t>
            </a:r>
            <a:endParaRPr lang="en-US" sz="2000" dirty="0"/>
          </a:p>
        </p:txBody>
      </p:sp>
      <p:sp>
        <p:nvSpPr>
          <p:cNvPr id="3" name="Content Placeholder 2">
            <a:extLst>
              <a:ext uri="{FF2B5EF4-FFF2-40B4-BE49-F238E27FC236}">
                <a16:creationId xmlns:a16="http://schemas.microsoft.com/office/drawing/2014/main" id="{7A11134D-C451-45B0-A073-491B43A4F274}"/>
              </a:ext>
            </a:extLst>
          </p:cNvPr>
          <p:cNvSpPr>
            <a:spLocks noGrp="1"/>
          </p:cNvSpPr>
          <p:nvPr>
            <p:ph idx="1"/>
          </p:nvPr>
        </p:nvSpPr>
        <p:spPr/>
        <p:txBody>
          <a:bodyPr>
            <a:normAutofit/>
          </a:bodyPr>
          <a:lstStyle/>
          <a:p>
            <a:pPr marL="285750" indent="-285750" algn="just">
              <a:buFont typeface="Arial" panose="020B0604020202020204" pitchFamily="34" charset="0"/>
              <a:buChar char="•"/>
            </a:pPr>
            <a:endParaRPr lang="lt-LT"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lt-LT"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Taikant 2015 OPE TSS (2015/995), turėtų būti vadovaujamasi nacionaliniu įgyvendinimo planu su NSI pagalba.</a:t>
            </a:r>
          </a:p>
          <a:p>
            <a:pPr marL="285750" indent="-285750" algn="just">
              <a:buFont typeface="Arial" panose="020B0604020202020204" pitchFamily="34" charset="0"/>
              <a:buChar char="•"/>
            </a:pPr>
            <a:endParaRPr lang="lt-LT"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Taikant 2019 OPE TSS (2019/773) reikėtų atsižvelgti į taikymo taisykles ir datas, ypač 6 straipsnio.</a:t>
            </a:r>
          </a:p>
          <a:p>
            <a:pPr marL="285750" indent="-285750" algn="just">
              <a:buFont typeface="Arial" panose="020B0604020202020204" pitchFamily="34" charset="0"/>
              <a:buChar char="•"/>
            </a:pPr>
            <a:endParaRPr lang="lt-LT"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Teikiant paraišką kitoje valstybėje narėje dėl sertifikato išdavimo laikotarpiu iki 2020-06-16, patariama kartu su atsakinga NSI nustatyti 2015 OPE TSS taikymo sritį ir 2019 OPE TSS taikymo taisykles.</a:t>
            </a:r>
          </a:p>
        </p:txBody>
      </p:sp>
      <p:sp>
        <p:nvSpPr>
          <p:cNvPr id="4" name="Slide Number Placeholder 3">
            <a:extLst>
              <a:ext uri="{FF2B5EF4-FFF2-40B4-BE49-F238E27FC236}">
                <a16:creationId xmlns:a16="http://schemas.microsoft.com/office/drawing/2014/main" id="{4E2DC795-A39C-4109-866A-7C94F877FCE6}"/>
              </a:ext>
            </a:extLst>
          </p:cNvPr>
          <p:cNvSpPr>
            <a:spLocks noGrp="1"/>
          </p:cNvSpPr>
          <p:nvPr>
            <p:ph type="sldNum" sz="quarter" idx="12"/>
          </p:nvPr>
        </p:nvSpPr>
        <p:spPr/>
        <p:txBody>
          <a:bodyPr/>
          <a:lstStyle/>
          <a:p>
            <a:fld id="{2066355A-084C-D24E-9AD2-7E4FC41EA627}" type="slidenum">
              <a:rPr lang="en-US" smtClean="0"/>
              <a:t>28</a:t>
            </a:fld>
            <a:endParaRPr lang="en-US"/>
          </a:p>
        </p:txBody>
      </p:sp>
    </p:spTree>
    <p:extLst>
      <p:ext uri="{BB962C8B-B14F-4D97-AF65-F5344CB8AC3E}">
        <p14:creationId xmlns:p14="http://schemas.microsoft.com/office/powerpoint/2010/main" val="192681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5CFD0-E9C4-4983-9606-EDD04DA1681E}"/>
              </a:ext>
            </a:extLst>
          </p:cNvPr>
          <p:cNvSpPr>
            <a:spLocks noGrp="1"/>
          </p:cNvSpPr>
          <p:nvPr>
            <p:ph type="ctrTitle"/>
          </p:nvPr>
        </p:nvSpPr>
        <p:spPr>
          <a:xfrm>
            <a:off x="1810964" y="1584848"/>
            <a:ext cx="5596212" cy="782501"/>
          </a:xfrm>
        </p:spPr>
        <p:txBody>
          <a:bodyPr/>
          <a:lstStyle/>
          <a:p>
            <a:r>
              <a:rPr lang="lt-LT" dirty="0">
                <a:latin typeface="Times New Roman" panose="02020603050405020304" pitchFamily="18" charset="0"/>
                <a:cs typeface="Times New Roman" panose="02020603050405020304" pitchFamily="18" charset="0"/>
              </a:rPr>
              <a:t>Nauja teisinė sistema</a:t>
            </a:r>
            <a:br>
              <a:rPr lang="lt-LT" dirty="0">
                <a:latin typeface="Times New Roman" panose="02020603050405020304" pitchFamily="18" charset="0"/>
                <a:cs typeface="Times New Roman" panose="02020603050405020304" pitchFamily="18" charset="0"/>
              </a:rPr>
            </a:br>
            <a:r>
              <a:rPr lang="lt-LT" dirty="0">
                <a:latin typeface="Times New Roman" panose="02020603050405020304" pitchFamily="18" charset="0"/>
                <a:cs typeface="Times New Roman" panose="02020603050405020304" pitchFamily="18" charset="0"/>
              </a:rPr>
              <a:t>Pasienio stotys</a:t>
            </a:r>
            <a:br>
              <a:rPr lang="lt-LT" dirty="0">
                <a:latin typeface="Times New Roman" panose="02020603050405020304" pitchFamily="18" charset="0"/>
                <a:cs typeface="Times New Roman" panose="02020603050405020304" pitchFamily="18" charset="0"/>
              </a:rPr>
            </a:br>
            <a:endParaRPr lang="en-US" dirty="0"/>
          </a:p>
        </p:txBody>
      </p:sp>
      <p:pic>
        <p:nvPicPr>
          <p:cNvPr id="7" name="Picture 6" descr="A circuit board&#10;&#10;Description automatically generated">
            <a:extLst>
              <a:ext uri="{FF2B5EF4-FFF2-40B4-BE49-F238E27FC236}">
                <a16:creationId xmlns:a16="http://schemas.microsoft.com/office/drawing/2014/main" id="{DB34E5BC-BF22-4F30-ABB1-90634B2BE5DF}"/>
              </a:ext>
            </a:extLst>
          </p:cNvPr>
          <p:cNvPicPr>
            <a:picLocks noChangeAspect="1"/>
          </p:cNvPicPr>
          <p:nvPr/>
        </p:nvPicPr>
        <p:blipFill>
          <a:blip r:embed="rId2"/>
          <a:stretch>
            <a:fillRect/>
          </a:stretch>
        </p:blipFill>
        <p:spPr>
          <a:xfrm>
            <a:off x="0" y="2144333"/>
            <a:ext cx="9144000" cy="2906055"/>
          </a:xfrm>
          <a:prstGeom prst="rect">
            <a:avLst/>
          </a:prstGeom>
        </p:spPr>
      </p:pic>
    </p:spTree>
    <p:extLst>
      <p:ext uri="{BB962C8B-B14F-4D97-AF65-F5344CB8AC3E}">
        <p14:creationId xmlns:p14="http://schemas.microsoft.com/office/powerpoint/2010/main" val="360479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BF2EC-0F53-42F8-9173-E289A68986C0}"/>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Turinys</a:t>
            </a:r>
            <a:endParaRPr lang="en-US" sz="2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E70E9ED-3C72-4B71-9900-74FE73F4B048}"/>
              </a:ext>
            </a:extLst>
          </p:cNvPr>
          <p:cNvSpPr>
            <a:spLocks noGrp="1"/>
          </p:cNvSpPr>
          <p:nvPr>
            <p:ph idx="1"/>
          </p:nvPr>
        </p:nvSpPr>
        <p:spPr/>
        <p:txBody>
          <a:bodyPr>
            <a:normAutofit fontScale="92500" lnSpcReduction="20000"/>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4-ojo </a:t>
            </a:r>
            <a:r>
              <a:rPr lang="lt-LT" dirty="0">
                <a:latin typeface="Times New Roman" panose="02020603050405020304" pitchFamily="18" charset="0"/>
                <a:cs typeface="Times New Roman" panose="02020603050405020304" pitchFamily="18" charset="0"/>
              </a:rPr>
              <a:t>GP</a:t>
            </a:r>
            <a:r>
              <a:rPr lang="en-US"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techninio</a:t>
            </a:r>
            <a:r>
              <a:rPr lang="en-US"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ramsčio</a:t>
            </a:r>
            <a:r>
              <a:rPr lang="en-US"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BSS</a:t>
            </a:r>
            <a:r>
              <a:rPr lang="en-US"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apžvalga</a:t>
            </a:r>
          </a:p>
          <a:p>
            <a:pPr lvl="1"/>
            <a:r>
              <a:rPr lang="lt-LT" dirty="0">
                <a:latin typeface="Times New Roman" panose="02020603050405020304" pitchFamily="18" charset="0"/>
                <a:cs typeface="Times New Roman" panose="02020603050405020304" pitchFamily="18" charset="0"/>
              </a:rPr>
              <a:t>Kokie pokyčiai?</a:t>
            </a:r>
          </a:p>
          <a:p>
            <a:pPr lvl="1"/>
            <a:r>
              <a:rPr lang="lt-LT" dirty="0">
                <a:latin typeface="Times New Roman" panose="02020603050405020304" pitchFamily="18" charset="0"/>
                <a:cs typeface="Times New Roman" panose="02020603050405020304" pitchFamily="18" charset="0"/>
              </a:rPr>
              <a:t>Ketvirtojo geležinkelių paketo perkėlimo metai</a:t>
            </a:r>
          </a:p>
          <a:p>
            <a:pPr lvl="1"/>
            <a:r>
              <a:rPr lang="lt-LT" dirty="0">
                <a:latin typeface="Times New Roman" panose="02020603050405020304" pitchFamily="18" charset="0"/>
                <a:cs typeface="Times New Roman" panose="02020603050405020304" pitchFamily="18" charset="0"/>
              </a:rPr>
              <a:t>Nauja teisinė sistema</a:t>
            </a:r>
          </a:p>
          <a:p>
            <a:pPr marL="285750" indent="-285750">
              <a:buFont typeface="Arial" panose="020B0604020202020204" pitchFamily="34" charset="0"/>
              <a:buChar char="•"/>
            </a:pPr>
            <a:r>
              <a:rPr lang="pt-BR" dirty="0">
                <a:latin typeface="Times New Roman" panose="02020603050405020304" pitchFamily="18" charset="0"/>
                <a:cs typeface="Times New Roman" panose="02020603050405020304" pitchFamily="18" charset="0"/>
              </a:rPr>
              <a:t>Saugos sertifikavimo procesas pagal 4-ąjį </a:t>
            </a:r>
            <a:r>
              <a:rPr lang="lt-LT" dirty="0">
                <a:latin typeface="Times New Roman" panose="02020603050405020304" pitchFamily="18" charset="0"/>
                <a:cs typeface="Times New Roman" panose="02020603050405020304" pitchFamily="18" charset="0"/>
              </a:rPr>
              <a:t>GP</a:t>
            </a:r>
          </a:p>
          <a:p>
            <a:pPr lvl="1"/>
            <a:r>
              <a:rPr lang="lt-LT" dirty="0">
                <a:latin typeface="Times New Roman" panose="02020603050405020304" pitchFamily="18" charset="0"/>
                <a:cs typeface="Times New Roman" panose="02020603050405020304" pitchFamily="18" charset="0"/>
              </a:rPr>
              <a:t>Saugos valdymo sistema</a:t>
            </a:r>
          </a:p>
          <a:p>
            <a:pPr lvl="1"/>
            <a:r>
              <a:rPr lang="lt-LT" dirty="0">
                <a:latin typeface="Times New Roman" panose="02020603050405020304" pitchFamily="18" charset="0"/>
                <a:cs typeface="Times New Roman" panose="02020603050405020304" pitchFamily="18" charset="0"/>
              </a:rPr>
              <a:t>Saugos vertinimo procesas</a:t>
            </a:r>
          </a:p>
          <a:p>
            <a:pPr lvl="1"/>
            <a:r>
              <a:rPr lang="lt-LT" dirty="0">
                <a:latin typeface="Times New Roman" panose="02020603050405020304" pitchFamily="18" charset="0"/>
                <a:cs typeface="Times New Roman" panose="02020603050405020304" pitchFamily="18" charset="0"/>
              </a:rPr>
              <a:t>BSS atnaujinimas, papildymas, pakeitimas, laikinai apribojamas, sustabdomas, panaikinamas galiojimas</a:t>
            </a:r>
          </a:p>
          <a:p>
            <a:pPr marL="285750" indent="-285750">
              <a:buFont typeface="Arial" panose="020B0604020202020204" pitchFamily="34" charset="0"/>
              <a:buChar char="•"/>
            </a:pPr>
            <a:r>
              <a:rPr lang="pt-BR" dirty="0">
                <a:latin typeface="Times New Roman" panose="02020603050405020304" pitchFamily="18" charset="0"/>
                <a:cs typeface="Times New Roman" panose="02020603050405020304" pitchFamily="18" charset="0"/>
              </a:rPr>
              <a:t>ERA išduodamas </a:t>
            </a:r>
            <a:r>
              <a:rPr lang="lt-LT" dirty="0">
                <a:latin typeface="Times New Roman" panose="02020603050405020304" pitchFamily="18" charset="0"/>
                <a:cs typeface="Times New Roman" panose="02020603050405020304" pitchFamily="18" charset="0"/>
              </a:rPr>
              <a:t>bendrasis</a:t>
            </a:r>
            <a:r>
              <a:rPr lang="pt-BR" dirty="0">
                <a:latin typeface="Times New Roman" panose="02020603050405020304" pitchFamily="18" charset="0"/>
                <a:cs typeface="Times New Roman" panose="02020603050405020304" pitchFamily="18" charset="0"/>
              </a:rPr>
              <a:t> saugos sertifikatas: organizaciniai aspektai</a:t>
            </a:r>
            <a:endParaRPr lang="lt-LT" dirty="0">
              <a:latin typeface="Times New Roman" panose="02020603050405020304" pitchFamily="18" charset="0"/>
              <a:cs typeface="Times New Roman" panose="02020603050405020304" pitchFamily="18" charset="0"/>
            </a:endParaRPr>
          </a:p>
          <a:p>
            <a:pPr lvl="1"/>
            <a:r>
              <a:rPr lang="lt-LT" dirty="0">
                <a:latin typeface="Times New Roman" panose="02020603050405020304" pitchFamily="18" charset="0"/>
                <a:cs typeface="Times New Roman" panose="02020603050405020304" pitchFamily="18" charset="0"/>
              </a:rPr>
              <a:t>Kalba ir bendravimas</a:t>
            </a:r>
          </a:p>
          <a:p>
            <a:pPr lvl="1"/>
            <a:r>
              <a:rPr lang="lt-LT" dirty="0">
                <a:latin typeface="Times New Roman" panose="02020603050405020304" pitchFamily="18" charset="0"/>
                <a:cs typeface="Times New Roman" panose="02020603050405020304" pitchFamily="18" charset="0"/>
              </a:rPr>
              <a:t>Mokesčiai ir rinkliavos</a:t>
            </a:r>
          </a:p>
          <a:p>
            <a:pPr lvl="1"/>
            <a:r>
              <a:rPr lang="lt-LT" dirty="0">
                <a:latin typeface="Times New Roman" panose="02020603050405020304" pitchFamily="18" charset="0"/>
                <a:cs typeface="Times New Roman" panose="02020603050405020304" pitchFamily="18" charset="0"/>
              </a:rPr>
              <a:t>Apskundimo procesas</a:t>
            </a:r>
          </a:p>
          <a:p>
            <a:pPr marL="285750" indent="-28575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One-Stop </a:t>
            </a:r>
            <a:r>
              <a:rPr lang="lt-LT" dirty="0" err="1">
                <a:latin typeface="Times New Roman" panose="02020603050405020304" pitchFamily="18" charset="0"/>
                <a:cs typeface="Times New Roman" panose="02020603050405020304" pitchFamily="18" charset="0"/>
              </a:rPr>
              <a:t>Shop</a:t>
            </a:r>
            <a:endParaRPr lang="lt-LT" dirty="0">
              <a:latin typeface="Times New Roman" panose="02020603050405020304" pitchFamily="18" charset="0"/>
              <a:cs typeface="Times New Roman" panose="02020603050405020304" pitchFamily="18" charset="0"/>
            </a:endParaRPr>
          </a:p>
          <a:p>
            <a:pPr lvl="1"/>
            <a:r>
              <a:rPr lang="lt-LT" dirty="0">
                <a:latin typeface="Times New Roman" panose="02020603050405020304" pitchFamily="18" charset="0"/>
                <a:cs typeface="Times New Roman" panose="02020603050405020304" pitchFamily="18" charset="0"/>
              </a:rPr>
              <a:t>OSS pareiškėjo perspektyva</a:t>
            </a:r>
          </a:p>
          <a:p>
            <a:pPr lvl="1"/>
            <a:r>
              <a:rPr lang="lt-LT" dirty="0">
                <a:latin typeface="Times New Roman" panose="02020603050405020304" pitchFamily="18" charset="0"/>
                <a:cs typeface="Times New Roman" panose="02020603050405020304" pitchFamily="18" charset="0"/>
              </a:rPr>
              <a:t>OSS demonstracija BSS</a:t>
            </a:r>
          </a:p>
          <a:p>
            <a:endParaRPr lang="lt-LT"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DD58B09-B744-4526-9D73-DCF21E1FFBD8}"/>
              </a:ext>
            </a:extLst>
          </p:cNvPr>
          <p:cNvSpPr>
            <a:spLocks noGrp="1"/>
          </p:cNvSpPr>
          <p:nvPr>
            <p:ph type="sldNum" sz="quarter" idx="12"/>
          </p:nvPr>
        </p:nvSpPr>
        <p:spPr/>
        <p:txBody>
          <a:bodyPr/>
          <a:lstStyle/>
          <a:p>
            <a:fld id="{2066355A-084C-D24E-9AD2-7E4FC41EA627}" type="slidenum">
              <a:rPr lang="en-US" smtClean="0"/>
              <a:t>3</a:t>
            </a:fld>
            <a:endParaRPr lang="en-US"/>
          </a:p>
        </p:txBody>
      </p:sp>
    </p:spTree>
    <p:extLst>
      <p:ext uri="{BB962C8B-B14F-4D97-AF65-F5344CB8AC3E}">
        <p14:creationId xmlns:p14="http://schemas.microsoft.com/office/powerpoint/2010/main" val="35596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73AF3-FC4C-4AED-BDD0-1783903ECE4C}"/>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Pasienio stotys</a:t>
            </a:r>
            <a:endParaRPr lang="en-US" sz="2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877F45-CD7D-45D3-931E-9987D4671599}"/>
              </a:ext>
            </a:extLst>
          </p:cNvPr>
          <p:cNvSpPr>
            <a:spLocks noGrp="1"/>
          </p:cNvSpPr>
          <p:nvPr>
            <p:ph idx="1"/>
          </p:nvPr>
        </p:nvSpPr>
        <p:spPr>
          <a:xfrm>
            <a:off x="344452" y="1298959"/>
            <a:ext cx="8506371" cy="2918349"/>
          </a:xfrm>
        </p:spPr>
        <p:txBody>
          <a:bodyPr/>
          <a:lstStyle/>
          <a:p>
            <a:pPr marL="285750" indent="-285750" algn="just">
              <a:buFont typeface="Arial" panose="020B0604020202020204" pitchFamily="34" charset="0"/>
              <a:buChar char="•"/>
            </a:pPr>
            <a:r>
              <a:rPr lang="lt-LT" sz="1600" b="1" dirty="0">
                <a:latin typeface="Times New Roman" panose="02020603050405020304" pitchFamily="18" charset="0"/>
                <a:cs typeface="Times New Roman" panose="02020603050405020304" pitchFamily="18" charset="0"/>
              </a:rPr>
              <a:t>Pasienio stoties principas = </a:t>
            </a:r>
            <a:r>
              <a:rPr lang="en-US" sz="1600" b="1" dirty="0">
                <a:latin typeface="Times New Roman" panose="02020603050405020304" pitchFamily="18" charset="0"/>
                <a:cs typeface="Times New Roman" panose="02020603050405020304" pitchFamily="18" charset="0"/>
              </a:rPr>
              <a:t>BSS</a:t>
            </a:r>
            <a:r>
              <a:rPr lang="lt-LT" sz="1600" b="1" dirty="0">
                <a:latin typeface="Times New Roman" panose="02020603050405020304" pitchFamily="18" charset="0"/>
                <a:cs typeface="Times New Roman" panose="02020603050405020304" pitchFamily="18" charset="0"/>
              </a:rPr>
              <a:t> galioja neišplečiant veiklos teritorijos (gali būti nustatomos atskiros sąlygos kiekvienos NSI – tai apibrėžiama NSI susitarime, kuris gali būti nuolatinis arba ad hoc)</a:t>
            </a:r>
          </a:p>
          <a:p>
            <a:pPr marL="285750" indent="-285750" algn="just">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Jei nėra pasienio susitarimų (nuolatinių ar ad hoc), pareiškėjas turi kreiptis dėl veiklos srities, apimančios antrąją valstybę narę į ERA</a:t>
            </a:r>
          </a:p>
          <a:p>
            <a:pPr algn="just"/>
            <a:endParaRPr lang="lt-LT" sz="1600" dirty="0">
              <a:latin typeface="Times New Roman" panose="02020603050405020304" pitchFamily="18" charset="0"/>
              <a:cs typeface="Times New Roman" panose="02020603050405020304" pitchFamily="18" charset="0"/>
            </a:endParaRPr>
          </a:p>
          <a:p>
            <a:pPr lvl="1" algn="just"/>
            <a:r>
              <a:rPr lang="lt-LT" sz="1400" dirty="0">
                <a:latin typeface="Times New Roman" panose="02020603050405020304" pitchFamily="18" charset="0"/>
                <a:cs typeface="Times New Roman" panose="02020603050405020304" pitchFamily="18" charset="0"/>
              </a:rPr>
              <a:t>Jei valstybė narė  dar neperkėlė į nacionalinę teisę 4GP, tai turi būti kreipiamasi dėl saugos sertifikato B dalies</a:t>
            </a:r>
          </a:p>
          <a:p>
            <a:pPr marL="144000" lvl="1" indent="0">
              <a:buNone/>
            </a:pPr>
            <a:endParaRPr lang="lt-LT" sz="1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F516595-0C1B-47A8-8243-E01518A2763C}"/>
              </a:ext>
            </a:extLst>
          </p:cNvPr>
          <p:cNvSpPr>
            <a:spLocks noGrp="1"/>
          </p:cNvSpPr>
          <p:nvPr>
            <p:ph type="sldNum" sz="quarter" idx="12"/>
          </p:nvPr>
        </p:nvSpPr>
        <p:spPr/>
        <p:txBody>
          <a:bodyPr/>
          <a:lstStyle/>
          <a:p>
            <a:fld id="{2066355A-084C-D24E-9AD2-7E4FC41EA627}" type="slidenum">
              <a:rPr lang="en-US" smtClean="0"/>
              <a:t>30</a:t>
            </a:fld>
            <a:endParaRPr lang="en-US" dirty="0"/>
          </a:p>
        </p:txBody>
      </p:sp>
    </p:spTree>
    <p:extLst>
      <p:ext uri="{BB962C8B-B14F-4D97-AF65-F5344CB8AC3E}">
        <p14:creationId xmlns:p14="http://schemas.microsoft.com/office/powerpoint/2010/main" val="69028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78251" y="1070293"/>
            <a:ext cx="2077879" cy="494196"/>
          </a:xfrm>
          <a:prstGeom prst="rect">
            <a:avLst/>
          </a:prstGeom>
          <a:solidFill>
            <a:srgbClr val="275791"/>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lt-LT" sz="1000" dirty="0">
                <a:solidFill>
                  <a:schemeClr val="bg1"/>
                </a:solidFill>
                <a:latin typeface="Times New Roman" panose="02020603050405020304" pitchFamily="18" charset="0"/>
                <a:cs typeface="Times New Roman" panose="02020603050405020304" pitchFamily="18" charset="0"/>
              </a:rPr>
              <a:t>Ar GĮ veikia tik </a:t>
            </a:r>
            <a:r>
              <a:rPr lang="lt-LT" sz="1000" b="1" dirty="0">
                <a:solidFill>
                  <a:schemeClr val="bg1"/>
                </a:solidFill>
                <a:latin typeface="Times New Roman" panose="02020603050405020304" pitchFamily="18" charset="0"/>
                <a:cs typeface="Times New Roman" panose="02020603050405020304" pitchFamily="18" charset="0"/>
              </a:rPr>
              <a:t>1 VN</a:t>
            </a:r>
            <a:r>
              <a:rPr lang="lt-LT" sz="1000" dirty="0">
                <a:solidFill>
                  <a:schemeClr val="bg1"/>
                </a:solidFill>
                <a:latin typeface="Times New Roman" panose="02020603050405020304" pitchFamily="18" charset="0"/>
                <a:cs typeface="Times New Roman" panose="02020603050405020304" pitchFamily="18" charset="0"/>
              </a:rPr>
              <a:t>?</a:t>
            </a:r>
            <a:endParaRPr lang="en-US" sz="1000"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5247011" y="1070293"/>
            <a:ext cx="1677543" cy="494196"/>
          </a:xfrm>
          <a:prstGeom prst="rect">
            <a:avLst/>
          </a:prstGeom>
          <a:solidFill>
            <a:schemeClr val="bg1">
              <a:lumMod val="50000"/>
            </a:schemeClr>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lt-LT" sz="1000" dirty="0">
                <a:solidFill>
                  <a:schemeClr val="bg1"/>
                </a:solidFill>
                <a:latin typeface="Times New Roman" panose="02020603050405020304" pitchFamily="18" charset="0"/>
                <a:cs typeface="Times New Roman" panose="02020603050405020304" pitchFamily="18" charset="0"/>
              </a:rPr>
              <a:t>Teikti paraišką ERA </a:t>
            </a:r>
            <a:r>
              <a:rPr lang="lt-LT" sz="1000" b="1" dirty="0">
                <a:solidFill>
                  <a:schemeClr val="bg1"/>
                </a:solidFill>
                <a:latin typeface="Times New Roman" panose="02020603050405020304" pitchFamily="18" charset="0"/>
                <a:cs typeface="Times New Roman" panose="02020603050405020304" pitchFamily="18" charset="0"/>
              </a:rPr>
              <a:t>nėra </a:t>
            </a:r>
            <a:r>
              <a:rPr lang="lt-LT" sz="1000" dirty="0">
                <a:solidFill>
                  <a:schemeClr val="bg1"/>
                </a:solidFill>
                <a:latin typeface="Times New Roman" panose="02020603050405020304" pitchFamily="18" charset="0"/>
                <a:cs typeface="Times New Roman" panose="02020603050405020304" pitchFamily="18" charset="0"/>
              </a:rPr>
              <a:t>privaloma</a:t>
            </a:r>
            <a:endParaRPr lang="en-US" sz="1000" dirty="0">
              <a:solidFill>
                <a:schemeClr val="bg1"/>
              </a:solidFill>
              <a:latin typeface="Times New Roman" panose="02020603050405020304" pitchFamily="18" charset="0"/>
              <a:cs typeface="Times New Roman" panose="02020603050405020304" pitchFamily="18" charset="0"/>
            </a:endParaRPr>
          </a:p>
        </p:txBody>
      </p:sp>
      <p:sp>
        <p:nvSpPr>
          <p:cNvPr id="8" name="Down Arrow 7"/>
          <p:cNvSpPr/>
          <p:nvPr/>
        </p:nvSpPr>
        <p:spPr>
          <a:xfrm rot="16200000">
            <a:off x="4545313" y="924576"/>
            <a:ext cx="414201" cy="785630"/>
          </a:xfrm>
          <a:prstGeom prst="downArrow">
            <a:avLst/>
          </a:prstGeom>
          <a:solidFill>
            <a:schemeClr val="tx1">
              <a:lumMod val="50000"/>
              <a:lumOff val="50000"/>
            </a:schemeClr>
          </a:solidFill>
          <a:ln w="9525"/>
        </p:spPr>
        <p:style>
          <a:lnRef idx="3">
            <a:schemeClr val="lt1"/>
          </a:lnRef>
          <a:fillRef idx="1">
            <a:schemeClr val="accent4"/>
          </a:fillRef>
          <a:effectRef idx="1">
            <a:schemeClr val="accent4"/>
          </a:effectRef>
          <a:fontRef idx="minor">
            <a:schemeClr val="lt1"/>
          </a:fontRef>
        </p:style>
        <p:txBody>
          <a:bodyPr vert="vert" rtlCol="0" anchor="ctr"/>
          <a:lstStyle/>
          <a:p>
            <a:pPr algn="ctr"/>
            <a:r>
              <a:rPr lang="lt-LT" sz="1500" b="1" dirty="0">
                <a:latin typeface="Times New Roman" panose="02020603050405020304" pitchFamily="18" charset="0"/>
                <a:cs typeface="Times New Roman" panose="02020603050405020304" pitchFamily="18" charset="0"/>
              </a:rPr>
              <a:t>TAIP</a:t>
            </a:r>
            <a:endParaRPr lang="en-US" sz="1500" b="1" dirty="0">
              <a:latin typeface="Times New Roman" panose="02020603050405020304" pitchFamily="18" charset="0"/>
              <a:cs typeface="Times New Roman" panose="02020603050405020304" pitchFamily="18" charset="0"/>
            </a:endParaRPr>
          </a:p>
        </p:txBody>
      </p:sp>
      <p:sp>
        <p:nvSpPr>
          <p:cNvPr id="18" name="Rectangle 17"/>
          <p:cNvSpPr/>
          <p:nvPr/>
        </p:nvSpPr>
        <p:spPr>
          <a:xfrm>
            <a:off x="2229022" y="3435549"/>
            <a:ext cx="2077879" cy="454802"/>
          </a:xfrm>
          <a:prstGeom prst="rect">
            <a:avLst/>
          </a:prstGeom>
          <a:solidFill>
            <a:srgbClr val="FF0000"/>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r>
              <a:rPr lang="lt-LT" sz="1000" dirty="0">
                <a:solidFill>
                  <a:schemeClr val="bg1"/>
                </a:solidFill>
                <a:latin typeface="Times New Roman" panose="02020603050405020304" pitchFamily="18" charset="0"/>
                <a:cs typeface="Times New Roman" panose="02020603050405020304" pitchFamily="18" charset="0"/>
              </a:rPr>
              <a:t>Teikti paraišką</a:t>
            </a:r>
            <a:r>
              <a:rPr lang="en-US" sz="1000" dirty="0">
                <a:solidFill>
                  <a:schemeClr val="bg1"/>
                </a:solidFill>
                <a:latin typeface="Times New Roman" panose="02020603050405020304" pitchFamily="18" charset="0"/>
                <a:cs typeface="Times New Roman" panose="02020603050405020304" pitchFamily="18" charset="0"/>
              </a:rPr>
              <a:t> ERA </a:t>
            </a:r>
            <a:r>
              <a:rPr lang="en-US" sz="1000" dirty="0" err="1">
                <a:solidFill>
                  <a:schemeClr val="bg1"/>
                </a:solidFill>
                <a:latin typeface="Times New Roman" panose="02020603050405020304" pitchFamily="18" charset="0"/>
                <a:cs typeface="Times New Roman" panose="02020603050405020304" pitchFamily="18" charset="0"/>
              </a:rPr>
              <a:t>yra</a:t>
            </a:r>
            <a:r>
              <a:rPr lang="en-US" sz="1000" dirty="0">
                <a:solidFill>
                  <a:schemeClr val="bg1"/>
                </a:solidFill>
                <a:latin typeface="Times New Roman" panose="02020603050405020304" pitchFamily="18" charset="0"/>
                <a:cs typeface="Times New Roman" panose="02020603050405020304" pitchFamily="18" charset="0"/>
              </a:rPr>
              <a:t> </a:t>
            </a:r>
            <a:r>
              <a:rPr lang="en-US" sz="1000" b="1" dirty="0" err="1">
                <a:solidFill>
                  <a:schemeClr val="bg1"/>
                </a:solidFill>
                <a:latin typeface="Times New Roman" panose="02020603050405020304" pitchFamily="18" charset="0"/>
                <a:cs typeface="Times New Roman" panose="02020603050405020304" pitchFamily="18" charset="0"/>
              </a:rPr>
              <a:t>privaloma</a:t>
            </a:r>
            <a:endParaRPr lang="en-US" sz="1000" b="1" dirty="0">
              <a:solidFill>
                <a:schemeClr val="bg1"/>
              </a:solidFill>
              <a:latin typeface="Times New Roman" panose="02020603050405020304" pitchFamily="18" charset="0"/>
              <a:cs typeface="Times New Roman" panose="02020603050405020304" pitchFamily="18" charset="0"/>
            </a:endParaRPr>
          </a:p>
        </p:txBody>
      </p:sp>
      <p:sp>
        <p:nvSpPr>
          <p:cNvPr id="20" name="Down Arrow 19"/>
          <p:cNvSpPr/>
          <p:nvPr/>
        </p:nvSpPr>
        <p:spPr>
          <a:xfrm>
            <a:off x="2846075" y="2743308"/>
            <a:ext cx="742226" cy="482794"/>
          </a:xfrm>
          <a:prstGeom prst="downArrow">
            <a:avLst/>
          </a:prstGeom>
          <a:ln w="9525"/>
        </p:spPr>
        <p:style>
          <a:lnRef idx="3">
            <a:schemeClr val="lt1"/>
          </a:lnRef>
          <a:fillRef idx="1">
            <a:schemeClr val="accent4"/>
          </a:fillRef>
          <a:effectRef idx="1">
            <a:schemeClr val="accent4"/>
          </a:effectRef>
          <a:fontRef idx="minor">
            <a:schemeClr val="lt1"/>
          </a:fontRef>
        </p:style>
        <p:txBody>
          <a:bodyPr rtlCol="0" anchor="ctr"/>
          <a:lstStyle/>
          <a:p>
            <a:pPr algn="ctr"/>
            <a:r>
              <a:rPr lang="en-US" sz="1350" b="1" dirty="0">
                <a:latin typeface="Times New Roman" panose="02020603050405020304" pitchFamily="18" charset="0"/>
                <a:cs typeface="Times New Roman" panose="02020603050405020304" pitchFamily="18" charset="0"/>
              </a:rPr>
              <a:t>N</a:t>
            </a:r>
            <a:r>
              <a:rPr lang="lt-LT" sz="1350" b="1" dirty="0">
                <a:latin typeface="Times New Roman" panose="02020603050405020304" pitchFamily="18" charset="0"/>
                <a:cs typeface="Times New Roman" panose="02020603050405020304" pitchFamily="18" charset="0"/>
              </a:rPr>
              <a:t>E</a:t>
            </a:r>
            <a:endParaRPr lang="en-US" sz="1200" b="1" dirty="0">
              <a:latin typeface="Times New Roman" panose="02020603050405020304" pitchFamily="18" charset="0"/>
              <a:cs typeface="Times New Roman" panose="02020603050405020304" pitchFamily="18" charset="0"/>
            </a:endParaRPr>
          </a:p>
        </p:txBody>
      </p:sp>
      <p:sp>
        <p:nvSpPr>
          <p:cNvPr id="21" name="Down Arrow 20"/>
          <p:cNvSpPr/>
          <p:nvPr/>
        </p:nvSpPr>
        <p:spPr>
          <a:xfrm>
            <a:off x="2846075" y="1628835"/>
            <a:ext cx="742226" cy="482794"/>
          </a:xfrm>
          <a:prstGeom prst="downArrow">
            <a:avLst/>
          </a:prstGeom>
          <a:ln w="9525"/>
        </p:spPr>
        <p:style>
          <a:lnRef idx="3">
            <a:schemeClr val="lt1"/>
          </a:lnRef>
          <a:fillRef idx="1">
            <a:schemeClr val="accent4"/>
          </a:fillRef>
          <a:effectRef idx="1">
            <a:schemeClr val="accent4"/>
          </a:effectRef>
          <a:fontRef idx="minor">
            <a:schemeClr val="lt1"/>
          </a:fontRef>
        </p:style>
        <p:txBody>
          <a:bodyPr rtlCol="0" anchor="ctr"/>
          <a:lstStyle/>
          <a:p>
            <a:pPr algn="ctr"/>
            <a:r>
              <a:rPr lang="en-US" sz="1350" b="1" dirty="0">
                <a:latin typeface="Times New Roman" panose="02020603050405020304" pitchFamily="18" charset="0"/>
                <a:cs typeface="Times New Roman" panose="02020603050405020304" pitchFamily="18" charset="0"/>
              </a:rPr>
              <a:t>N</a:t>
            </a:r>
            <a:r>
              <a:rPr lang="lt-LT" sz="1350" b="1" dirty="0">
                <a:latin typeface="Times New Roman" panose="02020603050405020304" pitchFamily="18" charset="0"/>
                <a:cs typeface="Times New Roman" panose="02020603050405020304" pitchFamily="18" charset="0"/>
              </a:rPr>
              <a:t>E</a:t>
            </a:r>
            <a:endParaRPr lang="en-US" sz="1200" b="1" dirty="0">
              <a:latin typeface="Times New Roman" panose="02020603050405020304" pitchFamily="18" charset="0"/>
              <a:cs typeface="Times New Roman" panose="02020603050405020304" pitchFamily="18" charset="0"/>
            </a:endParaRPr>
          </a:p>
        </p:txBody>
      </p:sp>
      <p:sp>
        <p:nvSpPr>
          <p:cNvPr id="22" name="Down Arrow 21"/>
          <p:cNvSpPr/>
          <p:nvPr/>
        </p:nvSpPr>
        <p:spPr>
          <a:xfrm rot="16200000">
            <a:off x="4545314" y="1989016"/>
            <a:ext cx="414201" cy="785630"/>
          </a:xfrm>
          <a:prstGeom prst="downArrow">
            <a:avLst/>
          </a:prstGeom>
          <a:solidFill>
            <a:schemeClr val="tx1">
              <a:lumMod val="50000"/>
              <a:lumOff val="50000"/>
            </a:schemeClr>
          </a:solidFill>
          <a:ln w="9525"/>
        </p:spPr>
        <p:style>
          <a:lnRef idx="3">
            <a:schemeClr val="lt1"/>
          </a:lnRef>
          <a:fillRef idx="1">
            <a:schemeClr val="accent4"/>
          </a:fillRef>
          <a:effectRef idx="1">
            <a:schemeClr val="accent4"/>
          </a:effectRef>
          <a:fontRef idx="minor">
            <a:schemeClr val="lt1"/>
          </a:fontRef>
        </p:style>
        <p:txBody>
          <a:bodyPr vert="vert" rtlCol="0" anchor="ctr"/>
          <a:lstStyle/>
          <a:p>
            <a:pPr algn="ctr"/>
            <a:r>
              <a:rPr lang="lt-LT" sz="1500" b="1" dirty="0">
                <a:latin typeface="Times New Roman" panose="02020603050405020304" pitchFamily="18" charset="0"/>
                <a:cs typeface="Times New Roman" panose="02020603050405020304" pitchFamily="18" charset="0"/>
              </a:rPr>
              <a:t>TAIP</a:t>
            </a:r>
            <a:endParaRPr lang="en-US" sz="1500" b="1"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5247012" y="2017220"/>
            <a:ext cx="1806842" cy="614412"/>
            <a:chOff x="5472015" y="2689626"/>
            <a:chExt cx="2409123" cy="819216"/>
          </a:xfrm>
        </p:grpSpPr>
        <p:sp>
          <p:nvSpPr>
            <p:cNvPr id="12" name="Rectangle 11"/>
            <p:cNvSpPr/>
            <p:nvPr/>
          </p:nvSpPr>
          <p:spPr>
            <a:xfrm>
              <a:off x="5472015" y="2849914"/>
              <a:ext cx="2236724" cy="658928"/>
            </a:xfrm>
            <a:prstGeom prst="rect">
              <a:avLst/>
            </a:prstGeom>
            <a:solidFill>
              <a:schemeClr val="bg1">
                <a:lumMod val="50000"/>
              </a:schemeClr>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lt-LT" sz="1000" dirty="0">
                  <a:solidFill>
                    <a:schemeClr val="bg1"/>
                  </a:solidFill>
                  <a:latin typeface="Times New Roman" panose="02020603050405020304" pitchFamily="18" charset="0"/>
                  <a:cs typeface="Times New Roman" panose="02020603050405020304" pitchFamily="18" charset="0"/>
                </a:rPr>
                <a:t>Teikti paraišką ERA </a:t>
              </a:r>
              <a:r>
                <a:rPr lang="lt-LT" sz="1000" b="1" dirty="0">
                  <a:solidFill>
                    <a:schemeClr val="bg1"/>
                  </a:solidFill>
                  <a:latin typeface="Times New Roman" panose="02020603050405020304" pitchFamily="18" charset="0"/>
                  <a:cs typeface="Times New Roman" panose="02020603050405020304" pitchFamily="18" charset="0"/>
                </a:rPr>
                <a:t>nėra </a:t>
              </a:r>
              <a:r>
                <a:rPr lang="lt-LT" sz="1000" dirty="0">
                  <a:solidFill>
                    <a:schemeClr val="bg1"/>
                  </a:solidFill>
                  <a:latin typeface="Times New Roman" panose="02020603050405020304" pitchFamily="18" charset="0"/>
                  <a:cs typeface="Times New Roman" panose="02020603050405020304" pitchFamily="18" charset="0"/>
                </a:rPr>
                <a:t>privaloma</a:t>
              </a:r>
              <a:endParaRPr lang="en-US" sz="1000" dirty="0">
                <a:solidFill>
                  <a:schemeClr val="bg1"/>
                </a:solidFill>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rotWithShape="1">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7536339" y="2689626"/>
              <a:ext cx="344799" cy="339634"/>
            </a:xfrm>
            <a:prstGeom prst="rect">
              <a:avLst/>
            </a:prstGeom>
          </p:spPr>
        </p:pic>
      </p:grpSp>
      <p:sp>
        <p:nvSpPr>
          <p:cNvPr id="29" name="Rectangle 28"/>
          <p:cNvSpPr/>
          <p:nvPr/>
        </p:nvSpPr>
        <p:spPr>
          <a:xfrm>
            <a:off x="2178248" y="2170274"/>
            <a:ext cx="2077879" cy="494196"/>
          </a:xfrm>
          <a:prstGeom prst="rect">
            <a:avLst/>
          </a:prstGeom>
          <a:solidFill>
            <a:srgbClr val="275791"/>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lt-LT" sz="1000" dirty="0">
                <a:solidFill>
                  <a:schemeClr val="bg1"/>
                </a:solidFill>
                <a:latin typeface="Times New Roman" panose="02020603050405020304" pitchFamily="18" charset="0"/>
                <a:cs typeface="Times New Roman" panose="02020603050405020304" pitchFamily="18" charset="0"/>
              </a:rPr>
              <a:t>Ar GĮ veikia tik </a:t>
            </a:r>
            <a:r>
              <a:rPr lang="lt-LT" sz="1000" b="1" dirty="0">
                <a:solidFill>
                  <a:schemeClr val="bg1"/>
                </a:solidFill>
                <a:latin typeface="Times New Roman" panose="02020603050405020304" pitchFamily="18" charset="0"/>
                <a:cs typeface="Times New Roman" panose="02020603050405020304" pitchFamily="18" charset="0"/>
              </a:rPr>
              <a:t>1 VN + </a:t>
            </a:r>
            <a:r>
              <a:rPr lang="lt-LT" sz="1000" dirty="0">
                <a:solidFill>
                  <a:schemeClr val="bg1"/>
                </a:solidFill>
                <a:latin typeface="Times New Roman" panose="02020603050405020304" pitchFamily="18" charset="0"/>
                <a:cs typeface="Times New Roman" panose="02020603050405020304" pitchFamily="18" charset="0"/>
              </a:rPr>
              <a:t>važiuoja į kaimyninės VN </a:t>
            </a:r>
            <a:r>
              <a:rPr lang="lt-LT" sz="1000" b="1" dirty="0">
                <a:solidFill>
                  <a:schemeClr val="bg1"/>
                </a:solidFill>
                <a:latin typeface="Times New Roman" panose="02020603050405020304" pitchFamily="18" charset="0"/>
                <a:cs typeface="Times New Roman" panose="02020603050405020304" pitchFamily="18" charset="0"/>
              </a:rPr>
              <a:t>pasienio stotis</a:t>
            </a:r>
            <a:r>
              <a:rPr lang="lt-LT" sz="1000" dirty="0">
                <a:solidFill>
                  <a:schemeClr val="bg1"/>
                </a:solidFill>
                <a:latin typeface="Times New Roman" panose="02020603050405020304" pitchFamily="18" charset="0"/>
                <a:cs typeface="Times New Roman" panose="02020603050405020304" pitchFamily="18" charset="0"/>
              </a:rPr>
              <a:t>?</a:t>
            </a:r>
            <a:endParaRPr lang="en-US" sz="1000" dirty="0">
              <a:solidFill>
                <a:schemeClr val="bg1"/>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5179396" y="2611690"/>
            <a:ext cx="3030610" cy="707886"/>
          </a:xfrm>
          <a:prstGeom prst="rect">
            <a:avLst/>
          </a:prstGeom>
          <a:noFill/>
        </p:spPr>
        <p:txBody>
          <a:bodyPr wrap="square" rtlCol="0">
            <a:spAutoFit/>
          </a:bodyPr>
          <a:lstStyle/>
          <a:p>
            <a:r>
              <a:rPr lang="lt-LT" sz="1000" b="1" dirty="0">
                <a:latin typeface="Times New Roman" panose="02020603050405020304" pitchFamily="18" charset="0"/>
                <a:cs typeface="Times New Roman" panose="02020603050405020304" pitchFamily="18" charset="0"/>
              </a:rPr>
              <a:t>Sąlygos</a:t>
            </a:r>
            <a:r>
              <a:rPr lang="en-US" sz="1000" b="1" dirty="0">
                <a:latin typeface="Times New Roman" panose="02020603050405020304" pitchFamily="18" charset="0"/>
                <a:cs typeface="Times New Roman" panose="02020603050405020304" pitchFamily="18" charset="0"/>
              </a:rPr>
              <a:t>:</a:t>
            </a:r>
          </a:p>
          <a:p>
            <a:pPr marL="171450" indent="-171450">
              <a:buFont typeface="Arial" panose="020B0604020202020204" pitchFamily="34" charset="0"/>
              <a:buChar char="•"/>
            </a:pPr>
            <a:r>
              <a:rPr lang="lt-LT" sz="1000" dirty="0">
                <a:latin typeface="Times New Roman" panose="02020603050405020304" pitchFamily="18" charset="0"/>
                <a:cs typeface="Times New Roman" panose="02020603050405020304" pitchFamily="18" charset="0"/>
              </a:rPr>
              <a:t>pasirašytą</a:t>
            </a:r>
            <a:r>
              <a:rPr lang="en-US" sz="1000" dirty="0">
                <a:latin typeface="Times New Roman" panose="02020603050405020304" pitchFamily="18" charset="0"/>
                <a:cs typeface="Times New Roman" panose="02020603050405020304" pitchFamily="18" charset="0"/>
              </a:rPr>
              <a:t> </a:t>
            </a:r>
            <a:r>
              <a:rPr lang="lt-LT" sz="1000" dirty="0">
                <a:latin typeface="Times New Roman" panose="02020603050405020304" pitchFamily="18" charset="0"/>
                <a:cs typeface="Times New Roman" panose="02020603050405020304" pitchFamily="18" charset="0"/>
              </a:rPr>
              <a:t>sutartis dėl pasienio stočių</a:t>
            </a:r>
            <a:r>
              <a:rPr lang="en-US" sz="1000" dirty="0">
                <a:latin typeface="Times New Roman" panose="02020603050405020304" pitchFamily="18" charset="0"/>
                <a:cs typeface="Times New Roman" panose="02020603050405020304" pitchFamily="18" charset="0"/>
              </a:rPr>
              <a:t> </a:t>
            </a:r>
            <a:r>
              <a:rPr lang="lt-LT" sz="1000" dirty="0">
                <a:latin typeface="Times New Roman" panose="02020603050405020304" pitchFamily="18" charset="0"/>
                <a:cs typeface="Times New Roman" panose="02020603050405020304" pitchFamily="18" charset="0"/>
              </a:rPr>
              <a:t>arba</a:t>
            </a:r>
          </a:p>
          <a:p>
            <a:pPr marL="171450" indent="-171450">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ad hoc NS</a:t>
            </a:r>
            <a:r>
              <a:rPr lang="lt-LT" sz="1000" dirty="0">
                <a:latin typeface="Times New Roman" panose="02020603050405020304" pitchFamily="18" charset="0"/>
                <a:cs typeface="Times New Roman" panose="02020603050405020304" pitchFamily="18" charset="0"/>
              </a:rPr>
              <a:t>I</a:t>
            </a:r>
            <a:r>
              <a:rPr lang="en-US" sz="1000" dirty="0">
                <a:latin typeface="Times New Roman" panose="02020603050405020304" pitchFamily="18" charset="0"/>
                <a:cs typeface="Times New Roman" panose="02020603050405020304" pitchFamily="18" charset="0"/>
              </a:rPr>
              <a:t> </a:t>
            </a:r>
            <a:r>
              <a:rPr lang="lt-LT" sz="1000" dirty="0">
                <a:latin typeface="Times New Roman" panose="02020603050405020304" pitchFamily="18" charset="0"/>
                <a:cs typeface="Times New Roman" panose="02020603050405020304" pitchFamily="18" charset="0"/>
              </a:rPr>
              <a:t>susitarimas</a:t>
            </a:r>
          </a:p>
          <a:p>
            <a:pPr marL="171450" indent="-171450">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 </a:t>
            </a:r>
            <a:r>
              <a:rPr lang="lt-LT" sz="1000" dirty="0">
                <a:latin typeface="Times New Roman" panose="02020603050405020304" pitchFamily="18" charset="0"/>
                <a:cs typeface="Times New Roman" panose="02020603050405020304" pitchFamily="18" charset="0"/>
              </a:rPr>
              <a:t>konsultacija</a:t>
            </a:r>
            <a:r>
              <a:rPr lang="en-US" sz="1000" dirty="0">
                <a:latin typeface="Times New Roman" panose="02020603050405020304" pitchFamily="18" charset="0"/>
                <a:cs typeface="Times New Roman" panose="02020603050405020304" pitchFamily="18" charset="0"/>
              </a:rPr>
              <a:t> </a:t>
            </a:r>
            <a:r>
              <a:rPr lang="lt-LT" sz="1000" dirty="0">
                <a:latin typeface="Times New Roman" panose="02020603050405020304" pitchFamily="18" charset="0"/>
                <a:cs typeface="Times New Roman" panose="02020603050405020304" pitchFamily="18" charset="0"/>
              </a:rPr>
              <a:t>su</a:t>
            </a:r>
            <a:r>
              <a:rPr lang="en-US" sz="1000" dirty="0">
                <a:latin typeface="Times New Roman" panose="02020603050405020304" pitchFamily="18" charset="0"/>
                <a:cs typeface="Times New Roman" panose="02020603050405020304" pitchFamily="18" charset="0"/>
              </a:rPr>
              <a:t> </a:t>
            </a:r>
            <a:r>
              <a:rPr lang="lt-LT" sz="1000" dirty="0">
                <a:latin typeface="Times New Roman" panose="02020603050405020304" pitchFamily="18" charset="0"/>
                <a:cs typeface="Times New Roman" panose="02020603050405020304" pitchFamily="18" charset="0"/>
              </a:rPr>
              <a:t>atitinkama</a:t>
            </a:r>
            <a:r>
              <a:rPr lang="en-US" sz="1000" dirty="0">
                <a:latin typeface="Times New Roman" panose="02020603050405020304" pitchFamily="18" charset="0"/>
                <a:cs typeface="Times New Roman" panose="02020603050405020304" pitchFamily="18" charset="0"/>
              </a:rPr>
              <a:t> NS</a:t>
            </a:r>
            <a:r>
              <a:rPr lang="lt-LT" sz="1000" dirty="0">
                <a:latin typeface="Times New Roman" panose="02020603050405020304" pitchFamily="18" charset="0"/>
                <a:cs typeface="Times New Roman" panose="02020603050405020304" pitchFamily="18" charset="0"/>
              </a:rPr>
              <a:t>I</a:t>
            </a:r>
            <a:endParaRPr lang="en-US" sz="1000" dirty="0">
              <a:latin typeface="Times New Roman" panose="02020603050405020304" pitchFamily="18" charset="0"/>
              <a:cs typeface="Times New Roman" panose="02020603050405020304" pitchFamily="18" charset="0"/>
            </a:endParaRPr>
          </a:p>
        </p:txBody>
      </p:sp>
      <p:sp>
        <p:nvSpPr>
          <p:cNvPr id="24" name="Slide Number Placeholder 3">
            <a:extLst>
              <a:ext uri="{FF2B5EF4-FFF2-40B4-BE49-F238E27FC236}">
                <a16:creationId xmlns:a16="http://schemas.microsoft.com/office/drawing/2014/main" id="{DB1BF059-1780-40A8-AB89-A39D4F06481A}"/>
              </a:ext>
            </a:extLst>
          </p:cNvPr>
          <p:cNvSpPr txBox="1">
            <a:spLocks/>
          </p:cNvSpPr>
          <p:nvPr/>
        </p:nvSpPr>
        <p:spPr>
          <a:xfrm>
            <a:off x="6746040" y="4690923"/>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066355A-084C-D24E-9AD2-7E4FC41EA627}" type="slidenum">
              <a:rPr lang="en-US" sz="1200" b="1" smtClean="0">
                <a:solidFill>
                  <a:schemeClr val="bg1"/>
                </a:solidFill>
              </a:rPr>
              <a:pPr algn="r"/>
              <a:t>31</a:t>
            </a:fld>
            <a:endParaRPr lang="en-US" b="1" dirty="0">
              <a:solidFill>
                <a:schemeClr val="bg1"/>
              </a:solidFill>
            </a:endParaRPr>
          </a:p>
        </p:txBody>
      </p:sp>
      <p:sp>
        <p:nvSpPr>
          <p:cNvPr id="25" name="Title 1">
            <a:extLst>
              <a:ext uri="{FF2B5EF4-FFF2-40B4-BE49-F238E27FC236}">
                <a16:creationId xmlns:a16="http://schemas.microsoft.com/office/drawing/2014/main" id="{EEF6F349-EBD2-4205-9753-3CA06FDB6A82}"/>
              </a:ext>
            </a:extLst>
          </p:cNvPr>
          <p:cNvSpPr txBox="1">
            <a:spLocks/>
          </p:cNvSpPr>
          <p:nvPr/>
        </p:nvSpPr>
        <p:spPr>
          <a:xfrm>
            <a:off x="318815" y="205979"/>
            <a:ext cx="8506371" cy="48109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1650" kern="1200">
                <a:solidFill>
                  <a:schemeClr val="tx1"/>
                </a:solidFill>
                <a:latin typeface="Calibri"/>
                <a:ea typeface="+mj-ea"/>
                <a:cs typeface="Calibri"/>
              </a:defRPr>
            </a:lvl1pPr>
          </a:lstStyle>
          <a:p>
            <a:r>
              <a:rPr lang="lt-LT" sz="2000" b="1" dirty="0">
                <a:solidFill>
                  <a:schemeClr val="tx2"/>
                </a:solidFill>
                <a:latin typeface="Times New Roman" panose="02020603050405020304" pitchFamily="18" charset="0"/>
                <a:cs typeface="Times New Roman" panose="02020603050405020304" pitchFamily="18" charset="0"/>
              </a:rPr>
              <a:t>Pasienio stotys</a:t>
            </a:r>
            <a:endParaRPr lang="en-US" sz="20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490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500"/>
                                        <p:tgtEl>
                                          <p:spTgt spid="21"/>
                                        </p:tgtEl>
                                      </p:cBhvr>
                                    </p:animEffect>
                                  </p:childTnLst>
                                </p:cTn>
                              </p:par>
                            </p:childTnLst>
                          </p:cTn>
                        </p:par>
                        <p:par>
                          <p:cTn id="22" fill="hold">
                            <p:stCondLst>
                              <p:cond delay="500"/>
                            </p:stCondLst>
                            <p:childTnLst>
                              <p:par>
                                <p:cTn id="23" presetID="22" presetClass="entr" presetSubtype="1" fill="hold" grpId="0" nodeType="afterEffect">
                                  <p:stCondLst>
                                    <p:cond delay="500"/>
                                  </p:stCondLst>
                                  <p:childTnLst>
                                    <p:set>
                                      <p:cBhvr>
                                        <p:cTn id="24" dur="1" fill="hold">
                                          <p:stCondLst>
                                            <p:cond delay="0"/>
                                          </p:stCondLst>
                                        </p:cTn>
                                        <p:tgtEl>
                                          <p:spTgt spid="29"/>
                                        </p:tgtEl>
                                        <p:attrNameLst>
                                          <p:attrName>style.visibility</p:attrName>
                                        </p:attrNameLst>
                                      </p:cBhvr>
                                      <p:to>
                                        <p:strVal val="visible"/>
                                      </p:to>
                                    </p:set>
                                    <p:animEffect transition="in" filter="wipe(up)">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22" presetClass="entr" presetSubtype="8" fill="hold" nodeType="afterEffect">
                                  <p:stCondLst>
                                    <p:cond delay="50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par>
                          <p:cTn id="35" fill="hold">
                            <p:stCondLst>
                              <p:cond delay="1500"/>
                            </p:stCondLst>
                            <p:childTnLst>
                              <p:par>
                                <p:cTn id="36" presetID="22" presetClass="entr" presetSubtype="1" fill="hold" grpId="0" nodeType="afterEffect">
                                  <p:stCondLst>
                                    <p:cond delay="500"/>
                                  </p:stCondLst>
                                  <p:childTnLst>
                                    <p:set>
                                      <p:cBhvr>
                                        <p:cTn id="37" dur="1" fill="hold">
                                          <p:stCondLst>
                                            <p:cond delay="0"/>
                                          </p:stCondLst>
                                        </p:cTn>
                                        <p:tgtEl>
                                          <p:spTgt spid="31"/>
                                        </p:tgtEl>
                                        <p:attrNameLst>
                                          <p:attrName>style.visibility</p:attrName>
                                        </p:attrNameLst>
                                      </p:cBhvr>
                                      <p:to>
                                        <p:strVal val="visible"/>
                                      </p:to>
                                    </p:set>
                                    <p:animEffect transition="in" filter="wipe(up)">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childTnLst>
                          </p:cTn>
                        </p:par>
                        <p:par>
                          <p:cTn id="44" fill="hold">
                            <p:stCondLst>
                              <p:cond delay="500"/>
                            </p:stCondLst>
                            <p:childTnLst>
                              <p:par>
                                <p:cTn id="45" presetID="22" presetClass="entr" presetSubtype="1" fill="hold" grpId="0" nodeType="afterEffect">
                                  <p:stCondLst>
                                    <p:cond delay="50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8" grpId="0" animBg="1"/>
      <p:bldP spid="20" grpId="0" animBg="1"/>
      <p:bldP spid="21" grpId="0" animBg="1"/>
      <p:bldP spid="22" grpId="0" animBg="1"/>
      <p:bldP spid="29" grpId="0" animBg="1"/>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5CFD0-E9C4-4983-9606-EDD04DA1681E}"/>
              </a:ext>
            </a:extLst>
          </p:cNvPr>
          <p:cNvSpPr>
            <a:spLocks noGrp="1"/>
          </p:cNvSpPr>
          <p:nvPr>
            <p:ph type="ctrTitle"/>
          </p:nvPr>
        </p:nvSpPr>
        <p:spPr>
          <a:xfrm>
            <a:off x="1810964" y="1584848"/>
            <a:ext cx="5596212" cy="782501"/>
          </a:xfrm>
        </p:spPr>
        <p:txBody>
          <a:bodyPr/>
          <a:lstStyle/>
          <a:p>
            <a:r>
              <a:rPr lang="en-US" dirty="0" err="1">
                <a:latin typeface="Times New Roman" panose="02020603050405020304" pitchFamily="18" charset="0"/>
                <a:cs typeface="Times New Roman" panose="02020603050405020304" pitchFamily="18" charset="0"/>
              </a:rPr>
              <a:t>Saugos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valdymo</a:t>
            </a:r>
            <a:r>
              <a:rPr lang="en-US" dirty="0">
                <a:latin typeface="Times New Roman" panose="02020603050405020304" pitchFamily="18" charset="0"/>
                <a:cs typeface="Times New Roman" panose="02020603050405020304" pitchFamily="18" charset="0"/>
              </a:rPr>
              <a:t> Sistema (SVS)</a:t>
            </a:r>
            <a:br>
              <a:rPr lang="lt-LT" dirty="0">
                <a:latin typeface="Times New Roman" panose="02020603050405020304" pitchFamily="18" charset="0"/>
                <a:cs typeface="Times New Roman" panose="02020603050405020304" pitchFamily="18" charset="0"/>
              </a:rPr>
            </a:br>
            <a:endParaRPr lang="en-US" dirty="0"/>
          </a:p>
        </p:txBody>
      </p:sp>
      <p:pic>
        <p:nvPicPr>
          <p:cNvPr id="7" name="Picture 6" descr="A circuit board&#10;&#10;Description automatically generated">
            <a:extLst>
              <a:ext uri="{FF2B5EF4-FFF2-40B4-BE49-F238E27FC236}">
                <a16:creationId xmlns:a16="http://schemas.microsoft.com/office/drawing/2014/main" id="{DB34E5BC-BF22-4F30-ABB1-90634B2BE5DF}"/>
              </a:ext>
            </a:extLst>
          </p:cNvPr>
          <p:cNvPicPr>
            <a:picLocks noChangeAspect="1"/>
          </p:cNvPicPr>
          <p:nvPr/>
        </p:nvPicPr>
        <p:blipFill>
          <a:blip r:embed="rId2"/>
          <a:stretch>
            <a:fillRect/>
          </a:stretch>
        </p:blipFill>
        <p:spPr>
          <a:xfrm>
            <a:off x="0" y="2144333"/>
            <a:ext cx="9144000" cy="2906055"/>
          </a:xfrm>
          <a:prstGeom prst="rect">
            <a:avLst/>
          </a:prstGeom>
        </p:spPr>
      </p:pic>
    </p:spTree>
    <p:extLst>
      <p:ext uri="{BB962C8B-B14F-4D97-AF65-F5344CB8AC3E}">
        <p14:creationId xmlns:p14="http://schemas.microsoft.com/office/powerpoint/2010/main" val="366539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02B-376A-4D26-BD2A-D880E3ADD9E4}"/>
              </a:ext>
            </a:extLst>
          </p:cNvPr>
          <p:cNvSpPr>
            <a:spLocks noGrp="1"/>
          </p:cNvSpPr>
          <p:nvPr>
            <p:ph type="title"/>
          </p:nvPr>
        </p:nvSpPr>
        <p:spPr/>
        <p:txBody>
          <a:bodyPr/>
          <a:lstStyle/>
          <a:p>
            <a:pPr algn="ctr"/>
            <a:r>
              <a:rPr lang="en-US" sz="2000" dirty="0" err="1">
                <a:latin typeface="Times New Roman" panose="02020603050405020304" pitchFamily="18" charset="0"/>
                <a:cs typeface="Times New Roman" panose="02020603050405020304" pitchFamily="18" charset="0"/>
              </a:rPr>
              <a:t>Saugos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valdymo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sistema</a:t>
            </a:r>
            <a:r>
              <a:rPr lang="en-US" sz="2000" dirty="0">
                <a:latin typeface="Times New Roman" panose="02020603050405020304" pitchFamily="18" charset="0"/>
                <a:cs typeface="Times New Roman" panose="02020603050405020304" pitchFamily="18" charset="0"/>
              </a:rPr>
              <a:t> (SVS)</a:t>
            </a:r>
          </a:p>
        </p:txBody>
      </p:sp>
      <p:sp>
        <p:nvSpPr>
          <p:cNvPr id="3" name="Content Placeholder 2">
            <a:extLst>
              <a:ext uri="{FF2B5EF4-FFF2-40B4-BE49-F238E27FC236}">
                <a16:creationId xmlns:a16="http://schemas.microsoft.com/office/drawing/2014/main" id="{93CC4454-1D4C-4A8C-83ED-5E4C65814634}"/>
              </a:ext>
            </a:extLst>
          </p:cNvPr>
          <p:cNvSpPr>
            <a:spLocks noGrp="1"/>
          </p:cNvSpPr>
          <p:nvPr>
            <p:ph idx="1"/>
          </p:nvPr>
        </p:nvSpPr>
        <p:spPr>
          <a:xfrm>
            <a:off x="298033" y="651143"/>
            <a:ext cx="8722399" cy="1766476"/>
          </a:xfrm>
        </p:spPr>
        <p:txBody>
          <a:bodyPr>
            <a:normAutofit/>
          </a:bodyPr>
          <a:lstStyle/>
          <a:p>
            <a:pPr marL="285750" indent="-285750" algn="just">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Saugos valdymo sistema (SMS) yra gyva susietų priemonių ir procedūrų sistema, kuriomis siekiama užtikrinti</a:t>
            </a:r>
            <a:r>
              <a:rPr lang="en-US"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saugų infrastruktūros valdytojo ar geležinkelio įmonės veiklos valdymą</a:t>
            </a:r>
            <a:r>
              <a:rPr lang="en-US"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(Direktyva (ES) 2016/798).</a:t>
            </a:r>
            <a:endParaRPr lang="en-US"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Rizika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pavojus</a:t>
            </a:r>
            <a:r>
              <a:rPr lang="en-US"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reiškia </a:t>
            </a:r>
            <a:r>
              <a:rPr lang="en-US" dirty="0">
                <a:latin typeface="Times New Roman" panose="02020603050405020304" pitchFamily="18" charset="0"/>
                <a:cs typeface="Times New Roman" panose="02020603050405020304" pitchFamily="18" charset="0"/>
              </a:rPr>
              <a:t>a</a:t>
            </a:r>
            <a:r>
              <a:rPr lang="lt-LT" dirty="0" err="1">
                <a:latin typeface="Times New Roman" panose="02020603050405020304" pitchFamily="18" charset="0"/>
                <a:cs typeface="Times New Roman" panose="02020603050405020304" pitchFamily="18" charset="0"/>
              </a:rPr>
              <a:t>varijų</a:t>
            </a:r>
            <a:r>
              <a:rPr lang="lt-LT" dirty="0">
                <a:latin typeface="Times New Roman" panose="02020603050405020304" pitchFamily="18" charset="0"/>
                <a:cs typeface="Times New Roman" panose="02020603050405020304" pitchFamily="18" charset="0"/>
              </a:rPr>
              <a:t> ir riktų, kurių padariny</a:t>
            </a:r>
            <a:r>
              <a:rPr lang="en-US" dirty="0">
                <a:latin typeface="Times New Roman" panose="02020603050405020304" pitchFamily="18" charset="0"/>
                <a:cs typeface="Times New Roman" panose="02020603050405020304" pitchFamily="18" charset="0"/>
              </a:rPr>
              <a:t>s </a:t>
            </a:r>
            <a:r>
              <a:rPr lang="lt-LT" dirty="0">
                <a:latin typeface="Times New Roman" panose="02020603050405020304" pitchFamily="18" charset="0"/>
                <a:cs typeface="Times New Roman" panose="02020603050405020304" pitchFamily="18" charset="0"/>
              </a:rPr>
              <a:t>yra</a:t>
            </a:r>
            <a:r>
              <a:rPr lang="en-US"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(grėsmės sukelta) žala, atvejų dažnumo</a:t>
            </a:r>
            <a:r>
              <a:rPr lang="en-US"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rodiklis ir tos žalos sunkumo laipsnis (Reglamentas (ES) Nr. 402/2013).</a:t>
            </a:r>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BBE4D9D-CEE2-4FA7-95FC-DDA3E4BD8704}"/>
              </a:ext>
            </a:extLst>
          </p:cNvPr>
          <p:cNvSpPr>
            <a:spLocks noGrp="1"/>
          </p:cNvSpPr>
          <p:nvPr>
            <p:ph type="sldNum" sz="quarter" idx="12"/>
          </p:nvPr>
        </p:nvSpPr>
        <p:spPr/>
        <p:txBody>
          <a:bodyPr/>
          <a:lstStyle/>
          <a:p>
            <a:fld id="{2066355A-084C-D24E-9AD2-7E4FC41EA627}" type="slidenum">
              <a:rPr lang="en-US" smtClean="0"/>
              <a:t>33</a:t>
            </a:fld>
            <a:endParaRPr lang="en-US"/>
          </a:p>
        </p:txBody>
      </p:sp>
      <p:sp>
        <p:nvSpPr>
          <p:cNvPr id="5" name="Rectangle 4">
            <a:extLst>
              <a:ext uri="{FF2B5EF4-FFF2-40B4-BE49-F238E27FC236}">
                <a16:creationId xmlns:a16="http://schemas.microsoft.com/office/drawing/2014/main" id="{1068C7CB-5711-45CD-B3D0-5CFCEE20F117}"/>
              </a:ext>
            </a:extLst>
          </p:cNvPr>
          <p:cNvSpPr/>
          <p:nvPr/>
        </p:nvSpPr>
        <p:spPr>
          <a:xfrm>
            <a:off x="678961" y="2165935"/>
            <a:ext cx="3362216" cy="647946"/>
          </a:xfrm>
          <a:prstGeom prst="rect">
            <a:avLst/>
          </a:prstGeom>
          <a:solidFill>
            <a:srgbClr val="8064A2"/>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r>
              <a:rPr lang="pl-PL" sz="2400">
                <a:solidFill>
                  <a:schemeClr val="bg1"/>
                </a:solidFill>
                <a:latin typeface="Times New Roman" panose="02020603050405020304" pitchFamily="18" charset="0"/>
                <a:cs typeface="Times New Roman" panose="02020603050405020304" pitchFamily="18" charset="0"/>
              </a:rPr>
              <a:t>S</a:t>
            </a:r>
            <a:r>
              <a:rPr lang="lt-LT" sz="2400">
                <a:solidFill>
                  <a:schemeClr val="bg1"/>
                </a:solidFill>
                <a:latin typeface="Times New Roman" panose="02020603050405020304" pitchFamily="18" charset="0"/>
                <a:cs typeface="Times New Roman" panose="02020603050405020304" pitchFamily="18" charset="0"/>
              </a:rPr>
              <a:t>V</a:t>
            </a:r>
            <a:r>
              <a:rPr lang="pl-PL" sz="2400">
                <a:solidFill>
                  <a:schemeClr val="bg1"/>
                </a:solidFill>
                <a:latin typeface="Times New Roman" panose="02020603050405020304" pitchFamily="18" charset="0"/>
                <a:cs typeface="Times New Roman" panose="02020603050405020304" pitchFamily="18" charset="0"/>
              </a:rPr>
              <a:t>S</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8DE7941-C7D8-4A18-8023-EF882429E7FF}"/>
              </a:ext>
            </a:extLst>
          </p:cNvPr>
          <p:cNvSpPr/>
          <p:nvPr/>
        </p:nvSpPr>
        <p:spPr>
          <a:xfrm>
            <a:off x="685888" y="2874354"/>
            <a:ext cx="2590280" cy="606403"/>
          </a:xfrm>
          <a:prstGeom prst="rect">
            <a:avLst/>
          </a:prstGeom>
          <a:solidFill>
            <a:srgbClr val="FF0000"/>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r>
              <a:rPr lang="lt-LT" sz="2000" dirty="0">
                <a:solidFill>
                  <a:schemeClr val="bg1"/>
                </a:solidFill>
                <a:latin typeface="Times New Roman" panose="02020603050405020304" pitchFamily="18" charset="0"/>
                <a:cs typeface="Times New Roman" panose="02020603050405020304" pitchFamily="18" charset="0"/>
              </a:rPr>
              <a:t>RIZIKA</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4AD0ACF-09F4-45EB-B9C6-A1733618D3DF}"/>
              </a:ext>
            </a:extLst>
          </p:cNvPr>
          <p:cNvSpPr/>
          <p:nvPr/>
        </p:nvSpPr>
        <p:spPr>
          <a:xfrm>
            <a:off x="692816" y="3551237"/>
            <a:ext cx="1917010" cy="525778"/>
          </a:xfrm>
          <a:prstGeom prst="rect">
            <a:avLst/>
          </a:prstGeom>
          <a:solidFill>
            <a:srgbClr val="4F81BD"/>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lt-LT" sz="1400" dirty="0">
                <a:solidFill>
                  <a:schemeClr val="bg1"/>
                </a:solidFill>
                <a:latin typeface="Times New Roman" panose="02020603050405020304" pitchFamily="18" charset="0"/>
                <a:cs typeface="Times New Roman" panose="02020603050405020304" pitchFamily="18" charset="0"/>
              </a:rPr>
              <a:t>Procesas</a:t>
            </a:r>
            <a:endParaRPr lang="en-US" sz="1400" dirty="0">
              <a:solidFill>
                <a:schemeClr val="bg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11BA54F-15E2-4530-983B-195E17E98F43}"/>
              </a:ext>
            </a:extLst>
          </p:cNvPr>
          <p:cNvSpPr/>
          <p:nvPr/>
        </p:nvSpPr>
        <p:spPr>
          <a:xfrm>
            <a:off x="696452" y="4129860"/>
            <a:ext cx="716195" cy="695778"/>
          </a:xfrm>
          <a:prstGeom prst="rect">
            <a:avLst/>
          </a:prstGeom>
          <a:solidFill>
            <a:schemeClr val="bg1">
              <a:lumMod val="50000"/>
            </a:schemeClr>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00" dirty="0">
              <a:solidFill>
                <a:schemeClr val="bg1"/>
              </a:solidFill>
            </a:endParaRPr>
          </a:p>
        </p:txBody>
      </p:sp>
      <p:sp>
        <p:nvSpPr>
          <p:cNvPr id="11" name="Rectangle 10">
            <a:extLst>
              <a:ext uri="{FF2B5EF4-FFF2-40B4-BE49-F238E27FC236}">
                <a16:creationId xmlns:a16="http://schemas.microsoft.com/office/drawing/2014/main" id="{74D7B904-3DE0-40C2-BB26-AFAB5014EF59}"/>
              </a:ext>
            </a:extLst>
          </p:cNvPr>
          <p:cNvSpPr/>
          <p:nvPr/>
        </p:nvSpPr>
        <p:spPr>
          <a:xfrm>
            <a:off x="793434" y="4199133"/>
            <a:ext cx="716195" cy="695778"/>
          </a:xfrm>
          <a:prstGeom prst="rect">
            <a:avLst/>
          </a:prstGeom>
          <a:solidFill>
            <a:schemeClr val="bg1">
              <a:lumMod val="50000"/>
            </a:schemeClr>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00" dirty="0">
              <a:solidFill>
                <a:schemeClr val="bg1"/>
              </a:solidFill>
            </a:endParaRPr>
          </a:p>
        </p:txBody>
      </p:sp>
      <p:sp>
        <p:nvSpPr>
          <p:cNvPr id="12" name="Rectangle 11">
            <a:extLst>
              <a:ext uri="{FF2B5EF4-FFF2-40B4-BE49-F238E27FC236}">
                <a16:creationId xmlns:a16="http://schemas.microsoft.com/office/drawing/2014/main" id="{1E432CB1-A4AB-4C38-A35D-35384BA20040}"/>
              </a:ext>
            </a:extLst>
          </p:cNvPr>
          <p:cNvSpPr/>
          <p:nvPr/>
        </p:nvSpPr>
        <p:spPr>
          <a:xfrm>
            <a:off x="911197" y="4268405"/>
            <a:ext cx="855258" cy="695778"/>
          </a:xfrm>
          <a:prstGeom prst="rect">
            <a:avLst/>
          </a:prstGeom>
          <a:solidFill>
            <a:schemeClr val="bg1">
              <a:lumMod val="50000"/>
            </a:schemeClr>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lt-LT" sz="1000" dirty="0">
                <a:solidFill>
                  <a:schemeClr val="bg1"/>
                </a:solidFill>
              </a:rPr>
              <a:t>Nacionalinė taisyklė</a:t>
            </a:r>
            <a:endParaRPr lang="en-US" sz="1000" dirty="0">
              <a:solidFill>
                <a:schemeClr val="bg1"/>
              </a:solidFill>
            </a:endParaRPr>
          </a:p>
        </p:txBody>
      </p:sp>
      <p:sp>
        <p:nvSpPr>
          <p:cNvPr id="13" name="Rectangle 12">
            <a:extLst>
              <a:ext uri="{FF2B5EF4-FFF2-40B4-BE49-F238E27FC236}">
                <a16:creationId xmlns:a16="http://schemas.microsoft.com/office/drawing/2014/main" id="{E83124FF-7F2B-41D5-8DCF-66448A7BF111}"/>
              </a:ext>
            </a:extLst>
          </p:cNvPr>
          <p:cNvSpPr/>
          <p:nvPr/>
        </p:nvSpPr>
        <p:spPr>
          <a:xfrm>
            <a:off x="1909272" y="4123316"/>
            <a:ext cx="716195" cy="695778"/>
          </a:xfrm>
          <a:prstGeom prst="rect">
            <a:avLst/>
          </a:prstGeom>
          <a:solidFill>
            <a:schemeClr val="bg1">
              <a:lumMod val="50000"/>
            </a:schemeClr>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00" dirty="0">
              <a:solidFill>
                <a:schemeClr val="bg1"/>
              </a:solidFill>
            </a:endParaRPr>
          </a:p>
        </p:txBody>
      </p:sp>
      <p:sp>
        <p:nvSpPr>
          <p:cNvPr id="14" name="Rectangle 13">
            <a:extLst>
              <a:ext uri="{FF2B5EF4-FFF2-40B4-BE49-F238E27FC236}">
                <a16:creationId xmlns:a16="http://schemas.microsoft.com/office/drawing/2014/main" id="{2DFB8ED3-073F-4A9F-AF9C-EA535386488A}"/>
              </a:ext>
            </a:extLst>
          </p:cNvPr>
          <p:cNvSpPr/>
          <p:nvPr/>
        </p:nvSpPr>
        <p:spPr>
          <a:xfrm>
            <a:off x="1971618" y="4189342"/>
            <a:ext cx="716195" cy="695778"/>
          </a:xfrm>
          <a:prstGeom prst="rect">
            <a:avLst/>
          </a:prstGeom>
          <a:solidFill>
            <a:schemeClr val="bg1">
              <a:lumMod val="50000"/>
            </a:schemeClr>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00" dirty="0">
              <a:solidFill>
                <a:schemeClr val="bg1"/>
              </a:solidFill>
            </a:endParaRPr>
          </a:p>
        </p:txBody>
      </p:sp>
      <p:sp>
        <p:nvSpPr>
          <p:cNvPr id="17" name="Rectangle 16">
            <a:extLst>
              <a:ext uri="{FF2B5EF4-FFF2-40B4-BE49-F238E27FC236}">
                <a16:creationId xmlns:a16="http://schemas.microsoft.com/office/drawing/2014/main" id="{D3A0A104-3298-4494-8834-63F8269104E4}"/>
              </a:ext>
            </a:extLst>
          </p:cNvPr>
          <p:cNvSpPr/>
          <p:nvPr/>
        </p:nvSpPr>
        <p:spPr>
          <a:xfrm>
            <a:off x="2074979" y="4275331"/>
            <a:ext cx="893304" cy="718699"/>
          </a:xfrm>
          <a:prstGeom prst="rect">
            <a:avLst/>
          </a:prstGeom>
          <a:solidFill>
            <a:schemeClr val="bg1">
              <a:lumMod val="50000"/>
            </a:schemeClr>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lt-LT" sz="1000" dirty="0">
                <a:solidFill>
                  <a:schemeClr val="bg1"/>
                </a:solidFill>
              </a:rPr>
              <a:t>Įmonės taisyklė</a:t>
            </a:r>
            <a:endParaRPr lang="en-US" sz="1000" dirty="0">
              <a:solidFill>
                <a:schemeClr val="bg1"/>
              </a:solidFill>
            </a:endParaRPr>
          </a:p>
        </p:txBody>
      </p:sp>
      <p:sp>
        <p:nvSpPr>
          <p:cNvPr id="18" name="Up-Down Arrow 5">
            <a:extLst>
              <a:ext uri="{FF2B5EF4-FFF2-40B4-BE49-F238E27FC236}">
                <a16:creationId xmlns:a16="http://schemas.microsoft.com/office/drawing/2014/main" id="{65A03FC9-7D18-4EAB-ACD5-CF3D1F4A1920}"/>
              </a:ext>
            </a:extLst>
          </p:cNvPr>
          <p:cNvSpPr/>
          <p:nvPr/>
        </p:nvSpPr>
        <p:spPr>
          <a:xfrm>
            <a:off x="858567" y="2581116"/>
            <a:ext cx="252506" cy="477512"/>
          </a:xfrm>
          <a:prstGeom prst="upDownArrow">
            <a:avLst/>
          </a:prstGeom>
          <a:solidFill>
            <a:srgbClr val="4F81BD"/>
          </a:solidFill>
          <a:ln w="12700"/>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9" name="Up-Down Arrow 5">
            <a:extLst>
              <a:ext uri="{FF2B5EF4-FFF2-40B4-BE49-F238E27FC236}">
                <a16:creationId xmlns:a16="http://schemas.microsoft.com/office/drawing/2014/main" id="{346A16F5-050B-4EB9-92A0-DDA93A3C350C}"/>
              </a:ext>
            </a:extLst>
          </p:cNvPr>
          <p:cNvSpPr/>
          <p:nvPr/>
        </p:nvSpPr>
        <p:spPr>
          <a:xfrm>
            <a:off x="858567" y="3266917"/>
            <a:ext cx="252506" cy="477512"/>
          </a:xfrm>
          <a:prstGeom prst="upDownArrow">
            <a:avLst/>
          </a:prstGeom>
          <a:solidFill>
            <a:srgbClr val="4F81BD"/>
          </a:solidFill>
          <a:ln w="12700"/>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0" name="Up-Down Arrow 5">
            <a:extLst>
              <a:ext uri="{FF2B5EF4-FFF2-40B4-BE49-F238E27FC236}">
                <a16:creationId xmlns:a16="http://schemas.microsoft.com/office/drawing/2014/main" id="{22EA7E61-C2BC-4902-85CA-6531AAA72952}"/>
              </a:ext>
            </a:extLst>
          </p:cNvPr>
          <p:cNvSpPr/>
          <p:nvPr/>
        </p:nvSpPr>
        <p:spPr>
          <a:xfrm>
            <a:off x="858567" y="3911152"/>
            <a:ext cx="252506" cy="477512"/>
          </a:xfrm>
          <a:prstGeom prst="upDownArrow">
            <a:avLst/>
          </a:prstGeom>
          <a:solidFill>
            <a:srgbClr val="4F81BD"/>
          </a:solidFill>
          <a:ln w="12700"/>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1" name="Up-Down Arrow 5">
            <a:extLst>
              <a:ext uri="{FF2B5EF4-FFF2-40B4-BE49-F238E27FC236}">
                <a16:creationId xmlns:a16="http://schemas.microsoft.com/office/drawing/2014/main" id="{1EACAEA5-F51A-49BB-9EF5-58824A83217B}"/>
              </a:ext>
            </a:extLst>
          </p:cNvPr>
          <p:cNvSpPr/>
          <p:nvPr/>
        </p:nvSpPr>
        <p:spPr>
          <a:xfrm>
            <a:off x="2084694" y="3945789"/>
            <a:ext cx="252506" cy="477512"/>
          </a:xfrm>
          <a:prstGeom prst="upDownArrow">
            <a:avLst/>
          </a:prstGeom>
          <a:solidFill>
            <a:srgbClr val="4F81BD"/>
          </a:solidFill>
          <a:ln w="12700"/>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120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27063" y="877330"/>
            <a:ext cx="7993996" cy="3617298"/>
          </a:xfrm>
        </p:spPr>
        <p:txBody>
          <a:bodyPr>
            <a:normAutofit/>
          </a:bodyPr>
          <a:lstStyle/>
          <a:p>
            <a:pPr algn="just"/>
            <a:r>
              <a:rPr lang="lt-LT" sz="1800" dirty="0">
                <a:latin typeface="Times New Roman" panose="02020603050405020304" pitchFamily="18" charset="0"/>
                <a:cs typeface="Times New Roman" panose="02020603050405020304" pitchFamily="18" charset="0"/>
              </a:rPr>
              <a:t>SVS yra aukštesnio lygio procesų ir procedūrų išdėstymas, susiejantis su išsamesnėmis darbo procedūromis / įmonės veiklos taisyklėmis / darbo instrukcijomis</a:t>
            </a:r>
            <a:r>
              <a:rPr lang="en-US" sz="1800" dirty="0">
                <a:latin typeface="Times New Roman" panose="02020603050405020304" pitchFamily="18" charset="0"/>
                <a:cs typeface="Times New Roman" panose="02020603050405020304" pitchFamily="18" charset="0"/>
              </a:rPr>
              <a:t>. </a:t>
            </a:r>
          </a:p>
        </p:txBody>
      </p:sp>
      <p:cxnSp>
        <p:nvCxnSpPr>
          <p:cNvPr id="7" name="Straight Arrow Connector 6"/>
          <p:cNvCxnSpPr/>
          <p:nvPr/>
        </p:nvCxnSpPr>
        <p:spPr>
          <a:xfrm flipV="1">
            <a:off x="1815440" y="1937163"/>
            <a:ext cx="0" cy="2671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815440" y="4609111"/>
            <a:ext cx="306383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944584" y="2114174"/>
            <a:ext cx="2890157" cy="1181229"/>
          </a:xfrm>
          <a:prstGeom prst="rect">
            <a:avLst/>
          </a:prstGeom>
          <a:solidFill>
            <a:schemeClr val="bg1">
              <a:lumMod val="8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3" name="Rectangle 12"/>
          <p:cNvSpPr/>
          <p:nvPr/>
        </p:nvSpPr>
        <p:spPr>
          <a:xfrm>
            <a:off x="1944584" y="3326576"/>
            <a:ext cx="2890157" cy="1161878"/>
          </a:xfrm>
          <a:prstGeom prst="rect">
            <a:avLst/>
          </a:prstGeom>
          <a:solidFill>
            <a:schemeClr val="bg1">
              <a:lumMod val="8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cxnSp>
        <p:nvCxnSpPr>
          <p:cNvPr id="22" name="Straight Connector 21"/>
          <p:cNvCxnSpPr/>
          <p:nvPr/>
        </p:nvCxnSpPr>
        <p:spPr>
          <a:xfrm>
            <a:off x="2220686" y="2476005"/>
            <a:ext cx="0" cy="236022"/>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220685" y="2712027"/>
            <a:ext cx="204371"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017584" y="2180973"/>
            <a:ext cx="814945" cy="295033"/>
          </a:xfrm>
          <a:prstGeom prst="rect">
            <a:avLst/>
          </a:prstGeom>
          <a:solidFill>
            <a:srgbClr val="8064A2"/>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r>
              <a:rPr lang="en-US" sz="675" dirty="0" err="1">
                <a:solidFill>
                  <a:schemeClr val="bg1"/>
                </a:solidFill>
              </a:rPr>
              <a:t>Saugos</a:t>
            </a:r>
            <a:r>
              <a:rPr lang="en-US" sz="675" dirty="0">
                <a:solidFill>
                  <a:schemeClr val="bg1"/>
                </a:solidFill>
              </a:rPr>
              <a:t> </a:t>
            </a:r>
            <a:r>
              <a:rPr lang="en-US" sz="675" dirty="0" err="1">
                <a:solidFill>
                  <a:schemeClr val="bg1"/>
                </a:solidFill>
              </a:rPr>
              <a:t>politika</a:t>
            </a:r>
            <a:endParaRPr lang="en-US" sz="675" dirty="0">
              <a:solidFill>
                <a:schemeClr val="bg1"/>
              </a:solidFill>
            </a:endParaRPr>
          </a:p>
        </p:txBody>
      </p:sp>
      <p:cxnSp>
        <p:nvCxnSpPr>
          <p:cNvPr id="25" name="Straight Connector 24"/>
          <p:cNvCxnSpPr/>
          <p:nvPr/>
        </p:nvCxnSpPr>
        <p:spPr>
          <a:xfrm>
            <a:off x="2641040" y="2848593"/>
            <a:ext cx="0" cy="236022"/>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641039" y="3084615"/>
            <a:ext cx="2043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401538" y="3672444"/>
            <a:ext cx="0" cy="236022"/>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401538" y="3908466"/>
            <a:ext cx="2043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781334" y="4050970"/>
            <a:ext cx="0" cy="2360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781334" y="4286992"/>
            <a:ext cx="204371"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2425056" y="2557272"/>
            <a:ext cx="814945" cy="295033"/>
          </a:xfrm>
          <a:prstGeom prst="rect">
            <a:avLst/>
          </a:prstGeom>
          <a:solidFill>
            <a:srgbClr val="FF0000"/>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r>
              <a:rPr lang="en-US" sz="675" dirty="0">
                <a:solidFill>
                  <a:schemeClr val="bg1"/>
                </a:solidFill>
              </a:rPr>
              <a:t>SVS </a:t>
            </a:r>
            <a:r>
              <a:rPr lang="en-US" sz="675" dirty="0" err="1">
                <a:solidFill>
                  <a:schemeClr val="bg1"/>
                </a:solidFill>
              </a:rPr>
              <a:t>vadovas</a:t>
            </a:r>
            <a:endParaRPr lang="en-US" sz="675" dirty="0">
              <a:solidFill>
                <a:schemeClr val="bg1"/>
              </a:solidFill>
            </a:endParaRPr>
          </a:p>
        </p:txBody>
      </p:sp>
      <p:sp>
        <p:nvSpPr>
          <p:cNvPr id="19" name="Rectangle 18"/>
          <p:cNvSpPr/>
          <p:nvPr/>
        </p:nvSpPr>
        <p:spPr>
          <a:xfrm>
            <a:off x="3605909" y="3746301"/>
            <a:ext cx="814945" cy="295033"/>
          </a:xfrm>
          <a:prstGeom prst="rect">
            <a:avLst/>
          </a:prstGeom>
          <a:solidFill>
            <a:srgbClr val="4F81BD"/>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lt-LT" sz="675" dirty="0">
                <a:solidFill>
                  <a:schemeClr val="bg1"/>
                </a:solidFill>
              </a:rPr>
              <a:t>Darbo instrukcijos</a:t>
            </a:r>
            <a:endParaRPr lang="en-US" sz="675" dirty="0">
              <a:solidFill>
                <a:schemeClr val="bg1"/>
              </a:solidFill>
            </a:endParaRPr>
          </a:p>
        </p:txBody>
      </p:sp>
      <p:sp>
        <p:nvSpPr>
          <p:cNvPr id="20" name="Rectangle 19"/>
          <p:cNvSpPr/>
          <p:nvPr/>
        </p:nvSpPr>
        <p:spPr>
          <a:xfrm>
            <a:off x="3985705" y="4140077"/>
            <a:ext cx="814945" cy="295033"/>
          </a:xfrm>
          <a:prstGeom prst="rect">
            <a:avLst/>
          </a:prstGeom>
          <a:solidFill>
            <a:srgbClr val="4F81BD"/>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en-US" sz="675" dirty="0" err="1">
                <a:solidFill>
                  <a:schemeClr val="bg1"/>
                </a:solidFill>
              </a:rPr>
              <a:t>Šablonas</a:t>
            </a:r>
            <a:r>
              <a:rPr lang="en-US" sz="675" dirty="0">
                <a:solidFill>
                  <a:schemeClr val="bg1"/>
                </a:solidFill>
              </a:rPr>
              <a:t>, </a:t>
            </a:r>
            <a:r>
              <a:rPr lang="en-US" sz="675" dirty="0" err="1">
                <a:solidFill>
                  <a:schemeClr val="bg1"/>
                </a:solidFill>
              </a:rPr>
              <a:t>formos</a:t>
            </a:r>
            <a:r>
              <a:rPr lang="en-US" sz="675" dirty="0">
                <a:solidFill>
                  <a:schemeClr val="bg1"/>
                </a:solidFill>
              </a:rPr>
              <a:t> </a:t>
            </a:r>
            <a:r>
              <a:rPr lang="en-US" sz="675" dirty="0" err="1">
                <a:solidFill>
                  <a:schemeClr val="bg1"/>
                </a:solidFill>
              </a:rPr>
              <a:t>ir</a:t>
            </a:r>
            <a:r>
              <a:rPr lang="en-US" sz="675" dirty="0">
                <a:solidFill>
                  <a:schemeClr val="bg1"/>
                </a:solidFill>
              </a:rPr>
              <a:t> </a:t>
            </a:r>
            <a:r>
              <a:rPr lang="en-US" sz="675" dirty="0" err="1">
                <a:solidFill>
                  <a:schemeClr val="bg1"/>
                </a:solidFill>
              </a:rPr>
              <a:t>įrašai</a:t>
            </a:r>
            <a:endParaRPr lang="en-US" sz="675" dirty="0">
              <a:solidFill>
                <a:schemeClr val="bg1"/>
              </a:solidFill>
            </a:endParaRPr>
          </a:p>
        </p:txBody>
      </p:sp>
      <p:cxnSp>
        <p:nvCxnSpPr>
          <p:cNvPr id="31" name="Straight Connector 30"/>
          <p:cNvCxnSpPr/>
          <p:nvPr/>
        </p:nvCxnSpPr>
        <p:spPr>
          <a:xfrm>
            <a:off x="2994066" y="3225270"/>
            <a:ext cx="0" cy="325479"/>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994066" y="3550749"/>
            <a:ext cx="204371"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2845410" y="2930238"/>
            <a:ext cx="814945" cy="295033"/>
          </a:xfrm>
          <a:prstGeom prst="rect">
            <a:avLst/>
          </a:prstGeom>
          <a:solidFill>
            <a:srgbClr val="FF0000"/>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r>
              <a:rPr lang="en-US" sz="675" dirty="0" err="1">
                <a:solidFill>
                  <a:schemeClr val="bg1"/>
                </a:solidFill>
              </a:rPr>
              <a:t>Organizacin</a:t>
            </a:r>
            <a:r>
              <a:rPr lang="lt-LT" sz="675" dirty="0">
                <a:solidFill>
                  <a:schemeClr val="bg1"/>
                </a:solidFill>
              </a:rPr>
              <a:t>ė procedūra</a:t>
            </a:r>
            <a:endParaRPr lang="en-US" sz="675" dirty="0">
              <a:solidFill>
                <a:schemeClr val="bg1"/>
              </a:solidFill>
            </a:endParaRPr>
          </a:p>
        </p:txBody>
      </p:sp>
      <p:sp>
        <p:nvSpPr>
          <p:cNvPr id="18" name="Rectangle 17"/>
          <p:cNvSpPr/>
          <p:nvPr/>
        </p:nvSpPr>
        <p:spPr>
          <a:xfrm>
            <a:off x="3198437" y="3378558"/>
            <a:ext cx="814945" cy="295033"/>
          </a:xfrm>
          <a:prstGeom prst="rect">
            <a:avLst/>
          </a:prstGeom>
          <a:solidFill>
            <a:srgbClr val="4F81BD"/>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lt-LT" sz="675" dirty="0">
                <a:solidFill>
                  <a:schemeClr val="bg1"/>
                </a:solidFill>
              </a:rPr>
              <a:t>Vykdomoji procedūra</a:t>
            </a:r>
            <a:endParaRPr lang="en-US" sz="675" dirty="0">
              <a:solidFill>
                <a:schemeClr val="bg1"/>
              </a:solidFill>
            </a:endParaRPr>
          </a:p>
        </p:txBody>
      </p:sp>
      <p:sp>
        <p:nvSpPr>
          <p:cNvPr id="34" name="TextBox 33"/>
          <p:cNvSpPr txBox="1"/>
          <p:nvPr/>
        </p:nvSpPr>
        <p:spPr>
          <a:xfrm>
            <a:off x="3276104" y="2092259"/>
            <a:ext cx="1603170" cy="196208"/>
          </a:xfrm>
          <a:prstGeom prst="rect">
            <a:avLst/>
          </a:prstGeom>
          <a:noFill/>
        </p:spPr>
        <p:txBody>
          <a:bodyPr wrap="square" rtlCol="0">
            <a:spAutoFit/>
          </a:bodyPr>
          <a:lstStyle/>
          <a:p>
            <a:r>
              <a:rPr lang="lt-LT" sz="675" dirty="0">
                <a:solidFill>
                  <a:schemeClr val="tx1">
                    <a:lumMod val="50000"/>
                    <a:lumOff val="50000"/>
                  </a:schemeClr>
                </a:solidFill>
              </a:rPr>
              <a:t>Saugos ataskaitų teikimas</a:t>
            </a:r>
            <a:endParaRPr lang="en-US" sz="675" dirty="0">
              <a:solidFill>
                <a:schemeClr val="tx1">
                  <a:lumMod val="50000"/>
                  <a:lumOff val="50000"/>
                </a:schemeClr>
              </a:solidFill>
            </a:endParaRPr>
          </a:p>
        </p:txBody>
      </p:sp>
      <p:sp>
        <p:nvSpPr>
          <p:cNvPr id="37" name="TextBox 36"/>
          <p:cNvSpPr txBox="1"/>
          <p:nvPr/>
        </p:nvSpPr>
        <p:spPr>
          <a:xfrm>
            <a:off x="1924065" y="4334993"/>
            <a:ext cx="2027549" cy="196208"/>
          </a:xfrm>
          <a:prstGeom prst="rect">
            <a:avLst/>
          </a:prstGeom>
          <a:noFill/>
        </p:spPr>
        <p:txBody>
          <a:bodyPr wrap="square" rtlCol="0">
            <a:spAutoFit/>
          </a:bodyPr>
          <a:lstStyle/>
          <a:p>
            <a:r>
              <a:rPr lang="pt-BR" sz="675" dirty="0">
                <a:solidFill>
                  <a:schemeClr val="tx1">
                    <a:lumMod val="50000"/>
                    <a:lumOff val="50000"/>
                  </a:schemeClr>
                </a:solidFill>
              </a:rPr>
              <a:t>Informavimas ir komunikacija saugos srityje</a:t>
            </a:r>
            <a:endParaRPr lang="en-US" sz="675" dirty="0">
              <a:solidFill>
                <a:schemeClr val="tx1">
                  <a:lumMod val="50000"/>
                  <a:lumOff val="50000"/>
                </a:schemeClr>
              </a:solidFill>
            </a:endParaRPr>
          </a:p>
        </p:txBody>
      </p:sp>
      <p:sp>
        <p:nvSpPr>
          <p:cNvPr id="38" name="TextBox 37"/>
          <p:cNvSpPr txBox="1"/>
          <p:nvPr/>
        </p:nvSpPr>
        <p:spPr>
          <a:xfrm rot="16200000">
            <a:off x="1280711" y="3758846"/>
            <a:ext cx="852212" cy="300082"/>
          </a:xfrm>
          <a:prstGeom prst="rect">
            <a:avLst/>
          </a:prstGeom>
          <a:noFill/>
        </p:spPr>
        <p:txBody>
          <a:bodyPr wrap="square" rtlCol="0">
            <a:spAutoFit/>
          </a:bodyPr>
          <a:lstStyle/>
          <a:p>
            <a:r>
              <a:rPr lang="en-US" sz="675" dirty="0" err="1">
                <a:solidFill>
                  <a:schemeClr val="tx1">
                    <a:lumMod val="50000"/>
                    <a:lumOff val="50000"/>
                  </a:schemeClr>
                </a:solidFill>
              </a:rPr>
              <a:t>Vykdomasis</a:t>
            </a:r>
            <a:r>
              <a:rPr lang="en-US" sz="675" dirty="0">
                <a:solidFill>
                  <a:schemeClr val="tx1">
                    <a:lumMod val="50000"/>
                    <a:lumOff val="50000"/>
                  </a:schemeClr>
                </a:solidFill>
              </a:rPr>
              <a:t> </a:t>
            </a:r>
            <a:r>
              <a:rPr lang="en-US" sz="675" dirty="0" err="1">
                <a:solidFill>
                  <a:schemeClr val="tx1">
                    <a:lumMod val="50000"/>
                    <a:lumOff val="50000"/>
                  </a:schemeClr>
                </a:solidFill>
              </a:rPr>
              <a:t>personalas</a:t>
            </a:r>
            <a:endParaRPr lang="en-US" sz="675" dirty="0">
              <a:solidFill>
                <a:schemeClr val="tx1">
                  <a:lumMod val="50000"/>
                  <a:lumOff val="50000"/>
                </a:schemeClr>
              </a:solidFill>
            </a:endParaRPr>
          </a:p>
        </p:txBody>
      </p:sp>
      <p:sp>
        <p:nvSpPr>
          <p:cNvPr id="39" name="TextBox 38"/>
          <p:cNvSpPr txBox="1"/>
          <p:nvPr/>
        </p:nvSpPr>
        <p:spPr>
          <a:xfrm rot="16200000">
            <a:off x="1297096" y="2306982"/>
            <a:ext cx="790564" cy="300082"/>
          </a:xfrm>
          <a:prstGeom prst="rect">
            <a:avLst/>
          </a:prstGeom>
          <a:noFill/>
        </p:spPr>
        <p:txBody>
          <a:bodyPr wrap="square" rtlCol="0">
            <a:spAutoFit/>
          </a:bodyPr>
          <a:lstStyle/>
          <a:p>
            <a:r>
              <a:rPr lang="lt-LT" sz="675" dirty="0">
                <a:solidFill>
                  <a:schemeClr val="tx1">
                    <a:lumMod val="50000"/>
                    <a:lumOff val="50000"/>
                  </a:schemeClr>
                </a:solidFill>
              </a:rPr>
              <a:t>Aukščiausia vadovybė</a:t>
            </a:r>
            <a:endParaRPr lang="en-US" sz="675" dirty="0">
              <a:solidFill>
                <a:schemeClr val="tx1">
                  <a:lumMod val="50000"/>
                  <a:lumOff val="50000"/>
                </a:schemeClr>
              </a:solidFill>
            </a:endParaRPr>
          </a:p>
        </p:txBody>
      </p:sp>
      <p:sp>
        <p:nvSpPr>
          <p:cNvPr id="40" name="TextBox 39"/>
          <p:cNvSpPr txBox="1"/>
          <p:nvPr/>
        </p:nvSpPr>
        <p:spPr>
          <a:xfrm>
            <a:off x="1924064" y="4626065"/>
            <a:ext cx="2876586" cy="300082"/>
          </a:xfrm>
          <a:prstGeom prst="rect">
            <a:avLst/>
          </a:prstGeom>
          <a:noFill/>
        </p:spPr>
        <p:txBody>
          <a:bodyPr wrap="square" rtlCol="0">
            <a:spAutoFit/>
          </a:bodyPr>
          <a:lstStyle/>
          <a:p>
            <a:r>
              <a:rPr lang="en-US" sz="675" dirty="0" err="1">
                <a:solidFill>
                  <a:schemeClr val="tx1">
                    <a:lumMod val="50000"/>
                    <a:lumOff val="50000"/>
                  </a:schemeClr>
                </a:solidFill>
              </a:rPr>
              <a:t>Politika</a:t>
            </a:r>
            <a:r>
              <a:rPr lang="en-US" sz="675" dirty="0">
                <a:solidFill>
                  <a:schemeClr val="tx1">
                    <a:lumMod val="50000"/>
                    <a:lumOff val="50000"/>
                  </a:schemeClr>
                </a:solidFill>
              </a:rPr>
              <a:t>		</a:t>
            </a:r>
            <a:r>
              <a:rPr lang="pl-PL" sz="675" dirty="0">
                <a:solidFill>
                  <a:schemeClr val="tx1">
                    <a:lumMod val="50000"/>
                    <a:lumOff val="50000"/>
                  </a:schemeClr>
                </a:solidFill>
              </a:rPr>
              <a:t>Procesas                         Veikla</a:t>
            </a:r>
            <a:r>
              <a:rPr lang="en-US" sz="675" dirty="0">
                <a:solidFill>
                  <a:schemeClr val="tx1">
                    <a:lumMod val="50000"/>
                    <a:lumOff val="50000"/>
                  </a:schemeClr>
                </a:solidFill>
              </a:rPr>
              <a:t>		</a:t>
            </a:r>
            <a:r>
              <a:rPr lang="en-US" sz="675" dirty="0" err="1">
                <a:solidFill>
                  <a:schemeClr val="tx1">
                    <a:lumMod val="50000"/>
                    <a:lumOff val="50000"/>
                  </a:schemeClr>
                </a:solidFill>
              </a:rPr>
              <a:t>Užduotis</a:t>
            </a:r>
            <a:endParaRPr lang="en-US" sz="675" dirty="0">
              <a:solidFill>
                <a:schemeClr val="tx1">
                  <a:lumMod val="50000"/>
                  <a:lumOff val="50000"/>
                </a:schemeClr>
              </a:solidFill>
            </a:endParaRPr>
          </a:p>
        </p:txBody>
      </p:sp>
      <p:sp>
        <p:nvSpPr>
          <p:cNvPr id="41" name="Isosceles Triangle 40"/>
          <p:cNvSpPr/>
          <p:nvPr/>
        </p:nvSpPr>
        <p:spPr>
          <a:xfrm>
            <a:off x="5101936" y="2712027"/>
            <a:ext cx="2462645" cy="1622966"/>
          </a:xfrm>
          <a:prstGeom prst="triangle">
            <a:avLst/>
          </a:prstGeom>
          <a:solidFill>
            <a:schemeClr val="bg1">
              <a:lumMod val="75000"/>
            </a:schemeClr>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350"/>
          </a:p>
        </p:txBody>
      </p:sp>
      <p:cxnSp>
        <p:nvCxnSpPr>
          <p:cNvPr id="44" name="Straight Connector 43"/>
          <p:cNvCxnSpPr>
            <a:endCxn id="41" idx="0"/>
          </p:cNvCxnSpPr>
          <p:nvPr/>
        </p:nvCxnSpPr>
        <p:spPr>
          <a:xfrm>
            <a:off x="3240001" y="2712027"/>
            <a:ext cx="309325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663109" y="3083131"/>
            <a:ext cx="2949699" cy="148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020863" y="3549263"/>
            <a:ext cx="2935118" cy="148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428335" y="3893256"/>
            <a:ext cx="2800766" cy="148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810332" y="4373707"/>
            <a:ext cx="2777951"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42" idx="3"/>
          </p:cNvCxnSpPr>
          <p:nvPr/>
        </p:nvCxnSpPr>
        <p:spPr>
          <a:xfrm>
            <a:off x="2832529" y="2297764"/>
            <a:ext cx="4208794" cy="1094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5549485" y="2161187"/>
            <a:ext cx="1491838" cy="295033"/>
          </a:xfrm>
          <a:prstGeom prst="rect">
            <a:avLst/>
          </a:prstGeom>
          <a:solidFill>
            <a:srgbClr val="8064A2"/>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r>
              <a:rPr lang="lt-LT" sz="675" dirty="0">
                <a:solidFill>
                  <a:schemeClr val="bg1"/>
                </a:solidFill>
              </a:rPr>
              <a:t>Saugos politika</a:t>
            </a:r>
            <a:endParaRPr lang="en-US" sz="675" dirty="0">
              <a:solidFill>
                <a:schemeClr val="bg1"/>
              </a:solidFill>
            </a:endParaRPr>
          </a:p>
        </p:txBody>
      </p:sp>
      <p:sp>
        <p:nvSpPr>
          <p:cNvPr id="11" name="Right Brace 10"/>
          <p:cNvSpPr/>
          <p:nvPr/>
        </p:nvSpPr>
        <p:spPr>
          <a:xfrm>
            <a:off x="7064185" y="2328762"/>
            <a:ext cx="210164" cy="975165"/>
          </a:xfrm>
          <a:prstGeom prst="rightBrace">
            <a:avLst>
              <a:gd name="adj1" fmla="val 29386"/>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cxnSp>
        <p:nvCxnSpPr>
          <p:cNvPr id="33" name="Straight Connector 32"/>
          <p:cNvCxnSpPr/>
          <p:nvPr/>
        </p:nvCxnSpPr>
        <p:spPr>
          <a:xfrm flipV="1">
            <a:off x="4834741" y="3303927"/>
            <a:ext cx="2229443" cy="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4834741" y="2303887"/>
            <a:ext cx="707263" cy="0"/>
          </a:xfrm>
          <a:prstGeom prst="line">
            <a:avLst/>
          </a:prstGeom>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7271281" y="2695435"/>
            <a:ext cx="1143253" cy="230832"/>
          </a:xfrm>
          <a:prstGeom prst="rect">
            <a:avLst/>
          </a:prstGeom>
          <a:noFill/>
        </p:spPr>
        <p:txBody>
          <a:bodyPr wrap="square" rtlCol="0">
            <a:spAutoFit/>
          </a:bodyPr>
          <a:lstStyle/>
          <a:p>
            <a:r>
              <a:rPr lang="en-US" sz="900" dirty="0">
                <a:solidFill>
                  <a:srgbClr val="8064A2"/>
                </a:solidFill>
              </a:rPr>
              <a:t>Assessment</a:t>
            </a:r>
          </a:p>
        </p:txBody>
      </p:sp>
      <p:pic>
        <p:nvPicPr>
          <p:cNvPr id="45" name="Picture 44"/>
          <p:cNvPicPr>
            <a:picLocks noChangeAspect="1"/>
          </p:cNvPicPr>
          <p:nvPr/>
        </p:nvPicPr>
        <p:blipFill rotWithShape="1">
          <a:blip r:embed="rId3" cstate="print">
            <a:clrChange>
              <a:clrFrom>
                <a:srgbClr val="FEFEFE"/>
              </a:clrFrom>
              <a:clrTo>
                <a:srgbClr val="FEFEFE">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649641" y="4435109"/>
            <a:ext cx="258599" cy="254726"/>
          </a:xfrm>
          <a:prstGeom prst="rect">
            <a:avLst/>
          </a:prstGeom>
        </p:spPr>
      </p:pic>
      <p:sp>
        <p:nvSpPr>
          <p:cNvPr id="46" name="Title 1">
            <a:extLst>
              <a:ext uri="{FF2B5EF4-FFF2-40B4-BE49-F238E27FC236}">
                <a16:creationId xmlns:a16="http://schemas.microsoft.com/office/drawing/2014/main" id="{57324C78-B896-4EA2-B2AD-966BD8B8066D}"/>
              </a:ext>
            </a:extLst>
          </p:cNvPr>
          <p:cNvSpPr txBox="1">
            <a:spLocks/>
          </p:cNvSpPr>
          <p:nvPr/>
        </p:nvSpPr>
        <p:spPr>
          <a:xfrm>
            <a:off x="267445" y="123785"/>
            <a:ext cx="8506371" cy="48109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1650" kern="1200">
                <a:solidFill>
                  <a:schemeClr val="tx1"/>
                </a:solidFill>
                <a:latin typeface="Calibri"/>
                <a:ea typeface="+mj-ea"/>
                <a:cs typeface="Calibri"/>
              </a:defRPr>
            </a:lvl1pPr>
          </a:lstStyle>
          <a:p>
            <a:r>
              <a:rPr lang="lt-LT" sz="2000" b="1" dirty="0">
                <a:solidFill>
                  <a:schemeClr val="tx2"/>
                </a:solidFill>
                <a:latin typeface="Times New Roman" panose="02020603050405020304" pitchFamily="18" charset="0"/>
                <a:cs typeface="Times New Roman" panose="02020603050405020304" pitchFamily="18" charset="0"/>
              </a:rPr>
              <a:t>SVS dokumentacijos struktūra</a:t>
            </a:r>
            <a:endParaRPr lang="en-US" sz="2000" b="1" dirty="0">
              <a:solidFill>
                <a:schemeClr val="tx2"/>
              </a:solidFill>
              <a:latin typeface="Times New Roman" panose="02020603050405020304" pitchFamily="18" charset="0"/>
              <a:cs typeface="Times New Roman" panose="02020603050405020304" pitchFamily="18" charset="0"/>
            </a:endParaRPr>
          </a:p>
        </p:txBody>
      </p:sp>
      <p:sp>
        <p:nvSpPr>
          <p:cNvPr id="48" name="Slide Number Placeholder 3">
            <a:extLst>
              <a:ext uri="{FF2B5EF4-FFF2-40B4-BE49-F238E27FC236}">
                <a16:creationId xmlns:a16="http://schemas.microsoft.com/office/drawing/2014/main" id="{C646C9CA-2F39-41A0-81E6-6918A2EF7D81}"/>
              </a:ext>
            </a:extLst>
          </p:cNvPr>
          <p:cNvSpPr txBox="1">
            <a:spLocks/>
          </p:cNvSpPr>
          <p:nvPr/>
        </p:nvSpPr>
        <p:spPr>
          <a:xfrm>
            <a:off x="6746040" y="4690923"/>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066355A-084C-D24E-9AD2-7E4FC41EA627}" type="slidenum">
              <a:rPr lang="en-US" sz="1200" b="1" smtClean="0">
                <a:solidFill>
                  <a:schemeClr val="bg1"/>
                </a:solidFill>
              </a:rPr>
              <a:pPr algn="r"/>
              <a:t>34</a:t>
            </a:fld>
            <a:endParaRPr lang="en-US" b="1" dirty="0">
              <a:solidFill>
                <a:schemeClr val="bg1"/>
              </a:solidFill>
            </a:endParaRPr>
          </a:p>
        </p:txBody>
      </p:sp>
    </p:spTree>
    <p:extLst>
      <p:ext uri="{BB962C8B-B14F-4D97-AF65-F5344CB8AC3E}">
        <p14:creationId xmlns:p14="http://schemas.microsoft.com/office/powerpoint/2010/main" val="421851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14AC1-19A1-4D63-9BDE-44D860EE0822}"/>
              </a:ext>
            </a:extLst>
          </p:cNvPr>
          <p:cNvSpPr>
            <a:spLocks noGrp="1"/>
          </p:cNvSpPr>
          <p:nvPr>
            <p:ph type="title"/>
          </p:nvPr>
        </p:nvSpPr>
        <p:spPr>
          <a:xfrm>
            <a:off x="326130" y="59675"/>
            <a:ext cx="8506371" cy="481093"/>
          </a:xfrm>
        </p:spPr>
        <p:txBody>
          <a:bodyPr/>
          <a:lstStyle/>
          <a:p>
            <a:pPr algn="ctr"/>
            <a:r>
              <a:rPr lang="en-US" sz="2000" dirty="0" err="1">
                <a:latin typeface="Times New Roman" panose="02020603050405020304" pitchFamily="18" charset="0"/>
                <a:cs typeface="Times New Roman" panose="02020603050405020304" pitchFamily="18" charset="0"/>
              </a:rPr>
              <a:t>Naujos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sertifikavimo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sistemos</a:t>
            </a:r>
            <a:r>
              <a:rPr lang="lt-LT" sz="2000" dirty="0">
                <a:latin typeface="Times New Roman" panose="02020603050405020304" pitchFamily="18" charset="0"/>
                <a:cs typeface="Times New Roman" panose="02020603050405020304" pitchFamily="18" charset="0"/>
              </a:rPr>
              <a:t> struktūra</a:t>
            </a:r>
            <a:endParaRPr lang="en-US" sz="2000" dirty="0"/>
          </a:p>
        </p:txBody>
      </p:sp>
      <p:sp>
        <p:nvSpPr>
          <p:cNvPr id="3" name="Content Placeholder 2">
            <a:extLst>
              <a:ext uri="{FF2B5EF4-FFF2-40B4-BE49-F238E27FC236}">
                <a16:creationId xmlns:a16="http://schemas.microsoft.com/office/drawing/2014/main" id="{CCA316D3-621B-4A37-B175-D12A0C7F0B1D}"/>
              </a:ext>
            </a:extLst>
          </p:cNvPr>
          <p:cNvSpPr>
            <a:spLocks noGrp="1"/>
          </p:cNvSpPr>
          <p:nvPr>
            <p:ph idx="1"/>
          </p:nvPr>
        </p:nvSpPr>
        <p:spPr>
          <a:xfrm>
            <a:off x="318815" y="534010"/>
            <a:ext cx="8506371" cy="4609490"/>
          </a:xfrm>
        </p:spPr>
        <p:txBody>
          <a:bodyPr>
            <a:noAutofit/>
          </a:bodyPr>
          <a:lstStyle/>
          <a:p>
            <a:r>
              <a:rPr lang="lt-LT" sz="1400" b="1" dirty="0">
                <a:latin typeface="Times New Roman" panose="02020603050405020304" pitchFamily="18" charset="0"/>
                <a:cs typeface="Times New Roman" panose="02020603050405020304" pitchFamily="18" charset="0"/>
              </a:rPr>
              <a:t>Naujoji BSB struktūra dėl SVS reikalavimų </a:t>
            </a:r>
            <a:r>
              <a:rPr lang="en-US" sz="1400" b="1" dirty="0">
                <a:latin typeface="Times New Roman" panose="02020603050405020304" pitchFamily="18" charset="0"/>
                <a:cs typeface="Times New Roman" panose="02020603050405020304" pitchFamily="18" charset="0"/>
              </a:rPr>
              <a:t>(762/2018)</a:t>
            </a:r>
            <a:r>
              <a:rPr lang="lt-LT" sz="1400" b="1" dirty="0">
                <a:latin typeface="Times New Roman" panose="02020603050405020304" pitchFamily="18" charset="0"/>
                <a:cs typeface="Times New Roman" panose="02020603050405020304" pitchFamily="18" charset="0"/>
              </a:rPr>
              <a:t> </a:t>
            </a:r>
            <a:endParaRPr lang="en-US" sz="1400" b="1" dirty="0">
              <a:latin typeface="Times New Roman" panose="02020603050405020304" pitchFamily="18" charset="0"/>
              <a:cs typeface="Times New Roman" panose="02020603050405020304" pitchFamily="18" charset="0"/>
            </a:endParaRPr>
          </a:p>
          <a:p>
            <a:pPr marL="457200" indent="-457200">
              <a:buAutoNum type="arabicPeriod"/>
            </a:pPr>
            <a:r>
              <a:rPr lang="lt-LT" sz="1400" b="1" dirty="0">
                <a:latin typeface="Times New Roman" panose="02020603050405020304" pitchFamily="18" charset="0"/>
                <a:cs typeface="Times New Roman" panose="02020603050405020304" pitchFamily="18" charset="0"/>
              </a:rPr>
              <a:t>Organizacijos kontekstas</a:t>
            </a:r>
            <a:endParaRPr lang="en-US" sz="1400" b="1" dirty="0">
              <a:latin typeface="Times New Roman" panose="02020603050405020304" pitchFamily="18" charset="0"/>
              <a:cs typeface="Times New Roman" panose="02020603050405020304" pitchFamily="18" charset="0"/>
            </a:endParaRPr>
          </a:p>
          <a:p>
            <a:pPr marL="457200" indent="-457200">
              <a:buAutoNum type="arabicPeriod"/>
            </a:pPr>
            <a:r>
              <a:rPr lang="lt-LT" sz="1400" b="1" dirty="0">
                <a:latin typeface="Times New Roman" panose="02020603050405020304" pitchFamily="18" charset="0"/>
                <a:cs typeface="Times New Roman" panose="02020603050405020304" pitchFamily="18" charset="0"/>
              </a:rPr>
              <a:t>Vadovavimas</a:t>
            </a:r>
            <a:endParaRPr lang="en-US" sz="1400" b="1" dirty="0">
              <a:latin typeface="Times New Roman" panose="02020603050405020304" pitchFamily="18" charset="0"/>
              <a:cs typeface="Times New Roman" panose="02020603050405020304" pitchFamily="18" charset="0"/>
            </a:endParaRPr>
          </a:p>
          <a:p>
            <a:pPr marL="800100" lvl="2" indent="0" fontAlgn="t">
              <a:buNone/>
            </a:pPr>
            <a:r>
              <a:rPr lang="en-US" sz="1400" dirty="0">
                <a:latin typeface="Times New Roman" panose="02020603050405020304" pitchFamily="18" charset="0"/>
                <a:cs typeface="Times New Roman" panose="02020603050405020304" pitchFamily="18" charset="0"/>
              </a:rPr>
              <a:t>2.1. </a:t>
            </a:r>
            <a:r>
              <a:rPr lang="lt-LT" sz="1400" dirty="0">
                <a:latin typeface="Times New Roman" panose="02020603050405020304" pitchFamily="18" charset="0"/>
                <a:cs typeface="Times New Roman" panose="02020603050405020304" pitchFamily="18" charset="0"/>
              </a:rPr>
              <a:t>Vadovavimas ir įsipareigojimas</a:t>
            </a:r>
            <a:endParaRPr lang="en-US" sz="1400" dirty="0">
              <a:latin typeface="Times New Roman" panose="02020603050405020304" pitchFamily="18" charset="0"/>
              <a:cs typeface="Times New Roman" panose="02020603050405020304" pitchFamily="18" charset="0"/>
            </a:endParaRPr>
          </a:p>
          <a:p>
            <a:pPr marL="800100" lvl="2" indent="0" fontAlgn="t">
              <a:buNone/>
            </a:pPr>
            <a:r>
              <a:rPr lang="en-US" sz="1400" dirty="0">
                <a:latin typeface="Times New Roman" panose="02020603050405020304" pitchFamily="18" charset="0"/>
                <a:cs typeface="Times New Roman" panose="02020603050405020304" pitchFamily="18" charset="0"/>
              </a:rPr>
              <a:t>2.2. </a:t>
            </a:r>
            <a:r>
              <a:rPr lang="lt-LT" sz="1400" dirty="0">
                <a:latin typeface="Times New Roman" panose="02020603050405020304" pitchFamily="18" charset="0"/>
                <a:cs typeface="Times New Roman" panose="02020603050405020304" pitchFamily="18" charset="0"/>
              </a:rPr>
              <a:t>Saugos politika</a:t>
            </a:r>
            <a:endParaRPr lang="en-US" sz="1400" dirty="0">
              <a:latin typeface="Times New Roman" panose="02020603050405020304" pitchFamily="18" charset="0"/>
              <a:cs typeface="Times New Roman" panose="02020603050405020304" pitchFamily="18" charset="0"/>
            </a:endParaRPr>
          </a:p>
          <a:p>
            <a:pPr marL="800100" lvl="2" indent="0" fontAlgn="t">
              <a:buNone/>
            </a:pPr>
            <a:r>
              <a:rPr lang="en-US" sz="1400" dirty="0">
                <a:latin typeface="Times New Roman" panose="02020603050405020304" pitchFamily="18" charset="0"/>
                <a:cs typeface="Times New Roman" panose="02020603050405020304" pitchFamily="18" charset="0"/>
              </a:rPr>
              <a:t>2.3. </a:t>
            </a:r>
            <a:r>
              <a:rPr lang="lt-LT" sz="1400" dirty="0">
                <a:latin typeface="Times New Roman" panose="02020603050405020304" pitchFamily="18" charset="0"/>
                <a:cs typeface="Times New Roman" panose="02020603050405020304" pitchFamily="18" charset="0"/>
              </a:rPr>
              <a:t>Pareigos, atsakomybės ir atskaitomybės sritys, įgaliojimai organizacijoje</a:t>
            </a:r>
            <a:endParaRPr lang="en-US" sz="1400" dirty="0">
              <a:latin typeface="Times New Roman" panose="02020603050405020304" pitchFamily="18" charset="0"/>
              <a:cs typeface="Times New Roman" panose="02020603050405020304" pitchFamily="18" charset="0"/>
            </a:endParaRPr>
          </a:p>
          <a:p>
            <a:pPr marL="800100" lvl="2" indent="0" fontAlgn="t">
              <a:buNone/>
            </a:pPr>
            <a:r>
              <a:rPr lang="en-US" sz="1400" dirty="0">
                <a:latin typeface="Times New Roman" panose="02020603050405020304" pitchFamily="18" charset="0"/>
                <a:cs typeface="Times New Roman" panose="02020603050405020304" pitchFamily="18" charset="0"/>
              </a:rPr>
              <a:t>2.4. </a:t>
            </a:r>
            <a:r>
              <a:rPr lang="lt-LT" sz="1400" dirty="0">
                <a:latin typeface="Times New Roman" panose="02020603050405020304" pitchFamily="18" charset="0"/>
                <a:cs typeface="Times New Roman" panose="02020603050405020304" pitchFamily="18" charset="0"/>
              </a:rPr>
              <a:t>Konsultacijos su personalu ir kitomis šalimis</a:t>
            </a:r>
            <a:endParaRPr lang="en-US" sz="1400" dirty="0">
              <a:latin typeface="Times New Roman" panose="02020603050405020304" pitchFamily="18" charset="0"/>
              <a:cs typeface="Times New Roman" panose="02020603050405020304" pitchFamily="18" charset="0"/>
            </a:endParaRPr>
          </a:p>
          <a:p>
            <a:pPr marL="457200" indent="-457200">
              <a:buAutoNum type="arabicPeriod"/>
            </a:pPr>
            <a:r>
              <a:rPr lang="lt-LT" sz="1400" b="1" dirty="0">
                <a:latin typeface="Times New Roman" panose="02020603050405020304" pitchFamily="18" charset="0"/>
                <a:cs typeface="Times New Roman" panose="02020603050405020304" pitchFamily="18" charset="0"/>
              </a:rPr>
              <a:t>Planavimas</a:t>
            </a:r>
            <a:endParaRPr lang="en-US" sz="1400" b="1" dirty="0">
              <a:latin typeface="Times New Roman" panose="02020603050405020304" pitchFamily="18" charset="0"/>
              <a:cs typeface="Times New Roman" panose="02020603050405020304" pitchFamily="18" charset="0"/>
            </a:endParaRPr>
          </a:p>
          <a:p>
            <a:pPr marL="800100" lvl="2" indent="0" fontAlgn="t">
              <a:buNone/>
            </a:pPr>
            <a:r>
              <a:rPr lang="en-US" sz="1400" dirty="0">
                <a:latin typeface="Times New Roman" panose="02020603050405020304" pitchFamily="18" charset="0"/>
                <a:cs typeface="Times New Roman" panose="02020603050405020304" pitchFamily="18" charset="0"/>
              </a:rPr>
              <a:t>3.1. </a:t>
            </a:r>
            <a:r>
              <a:rPr lang="lt-LT" sz="1400" dirty="0">
                <a:latin typeface="Times New Roman" panose="02020603050405020304" pitchFamily="18" charset="0"/>
                <a:cs typeface="Times New Roman" panose="02020603050405020304" pitchFamily="18" charset="0"/>
              </a:rPr>
              <a:t>Rizikos šalinimo veiksmai</a:t>
            </a:r>
            <a:endParaRPr lang="en-US" sz="1400" dirty="0">
              <a:latin typeface="Times New Roman" panose="02020603050405020304" pitchFamily="18" charset="0"/>
              <a:cs typeface="Times New Roman" panose="02020603050405020304" pitchFamily="18" charset="0"/>
            </a:endParaRPr>
          </a:p>
          <a:p>
            <a:pPr marL="800100" lvl="2" indent="0" fontAlgn="t">
              <a:buNone/>
            </a:pPr>
            <a:r>
              <a:rPr lang="en-US" sz="1400" dirty="0">
                <a:latin typeface="Times New Roman" panose="02020603050405020304" pitchFamily="18" charset="0"/>
                <a:cs typeface="Times New Roman" panose="02020603050405020304" pitchFamily="18" charset="0"/>
              </a:rPr>
              <a:t>3.2. </a:t>
            </a:r>
            <a:r>
              <a:rPr lang="lt-LT" sz="1400" dirty="0">
                <a:latin typeface="Times New Roman" panose="02020603050405020304" pitchFamily="18" charset="0"/>
                <a:cs typeface="Times New Roman" panose="02020603050405020304" pitchFamily="18" charset="0"/>
              </a:rPr>
              <a:t>Saugos tikslai ir planavimas</a:t>
            </a:r>
            <a:endParaRPr lang="en-US" sz="1400" dirty="0">
              <a:latin typeface="Times New Roman" panose="02020603050405020304" pitchFamily="18" charset="0"/>
              <a:cs typeface="Times New Roman" panose="02020603050405020304" pitchFamily="18" charset="0"/>
            </a:endParaRPr>
          </a:p>
          <a:p>
            <a:pPr marL="457200" indent="-457200">
              <a:buAutoNum type="arabicPeriod"/>
            </a:pPr>
            <a:r>
              <a:rPr lang="lt-LT" sz="1400" b="1" dirty="0">
                <a:latin typeface="Times New Roman" panose="02020603050405020304" pitchFamily="18" charset="0"/>
                <a:cs typeface="Times New Roman" panose="02020603050405020304" pitchFamily="18" charset="0"/>
              </a:rPr>
              <a:t>Parama</a:t>
            </a:r>
            <a:endParaRPr lang="en-US" sz="1400" b="1" dirty="0">
              <a:latin typeface="Times New Roman" panose="02020603050405020304" pitchFamily="18" charset="0"/>
              <a:cs typeface="Times New Roman" panose="02020603050405020304" pitchFamily="18" charset="0"/>
            </a:endParaRPr>
          </a:p>
          <a:p>
            <a:pPr marL="800100" lvl="2" indent="0" fontAlgn="t">
              <a:buNone/>
            </a:pPr>
            <a:r>
              <a:rPr lang="en-US" sz="1400" dirty="0">
                <a:latin typeface="Times New Roman" panose="02020603050405020304" pitchFamily="18" charset="0"/>
                <a:cs typeface="Times New Roman" panose="02020603050405020304" pitchFamily="18" charset="0"/>
              </a:rPr>
              <a:t>4.1.	</a:t>
            </a:r>
            <a:r>
              <a:rPr lang="lt-LT" sz="1400" dirty="0">
                <a:latin typeface="Times New Roman" panose="02020603050405020304" pitchFamily="18" charset="0"/>
                <a:cs typeface="Times New Roman" panose="02020603050405020304" pitchFamily="18" charset="0"/>
              </a:rPr>
              <a:t>Ištekliai</a:t>
            </a:r>
            <a:endParaRPr lang="en-US" sz="1400" dirty="0">
              <a:latin typeface="Times New Roman" panose="02020603050405020304" pitchFamily="18" charset="0"/>
              <a:cs typeface="Times New Roman" panose="02020603050405020304" pitchFamily="18" charset="0"/>
            </a:endParaRPr>
          </a:p>
          <a:p>
            <a:pPr marL="800100" lvl="2" indent="0" fontAlgn="t">
              <a:buNone/>
            </a:pPr>
            <a:r>
              <a:rPr lang="en-US" sz="1400" dirty="0">
                <a:latin typeface="Times New Roman" panose="02020603050405020304" pitchFamily="18" charset="0"/>
                <a:cs typeface="Times New Roman" panose="02020603050405020304" pitchFamily="18" charset="0"/>
              </a:rPr>
              <a:t>4.2.	</a:t>
            </a:r>
            <a:r>
              <a:rPr lang="lt-LT" sz="1400" dirty="0">
                <a:latin typeface="Times New Roman" panose="02020603050405020304" pitchFamily="18" charset="0"/>
                <a:cs typeface="Times New Roman" panose="02020603050405020304" pitchFamily="18" charset="0"/>
              </a:rPr>
              <a:t>Kompetencija</a:t>
            </a:r>
            <a:endParaRPr lang="en-US" sz="1400" dirty="0">
              <a:latin typeface="Times New Roman" panose="02020603050405020304" pitchFamily="18" charset="0"/>
              <a:cs typeface="Times New Roman" panose="02020603050405020304" pitchFamily="18" charset="0"/>
            </a:endParaRPr>
          </a:p>
          <a:p>
            <a:pPr marL="800100" lvl="2" indent="0" fontAlgn="t">
              <a:buNone/>
            </a:pPr>
            <a:r>
              <a:rPr lang="en-US" sz="1400" dirty="0">
                <a:latin typeface="Times New Roman" panose="02020603050405020304" pitchFamily="18" charset="0"/>
                <a:cs typeface="Times New Roman" panose="02020603050405020304" pitchFamily="18" charset="0"/>
              </a:rPr>
              <a:t>4.3.	</a:t>
            </a:r>
            <a:r>
              <a:rPr lang="lt-LT" sz="1400" dirty="0">
                <a:latin typeface="Times New Roman" panose="02020603050405020304" pitchFamily="18" charset="0"/>
                <a:cs typeface="Times New Roman" panose="02020603050405020304" pitchFamily="18" charset="0"/>
              </a:rPr>
              <a:t>Informuotumas</a:t>
            </a:r>
            <a:endParaRPr lang="en-US" sz="1400" dirty="0">
              <a:latin typeface="Times New Roman" panose="02020603050405020304" pitchFamily="18" charset="0"/>
              <a:cs typeface="Times New Roman" panose="02020603050405020304" pitchFamily="18" charset="0"/>
            </a:endParaRPr>
          </a:p>
          <a:p>
            <a:pPr marL="800100" lvl="2" indent="0" fontAlgn="t">
              <a:buNone/>
            </a:pPr>
            <a:r>
              <a:rPr lang="en-US" sz="1400" dirty="0">
                <a:latin typeface="Times New Roman" panose="02020603050405020304" pitchFamily="18" charset="0"/>
                <a:cs typeface="Times New Roman" panose="02020603050405020304" pitchFamily="18" charset="0"/>
              </a:rPr>
              <a:t>4.4.	</a:t>
            </a:r>
            <a:r>
              <a:rPr lang="lt-LT" sz="1400" dirty="0">
                <a:latin typeface="Times New Roman" panose="02020603050405020304" pitchFamily="18" charset="0"/>
                <a:cs typeface="Times New Roman" panose="02020603050405020304" pitchFamily="18" charset="0"/>
              </a:rPr>
              <a:t>Informavimas ir komunikacija</a:t>
            </a:r>
            <a:endParaRPr lang="en-US" sz="1400" dirty="0">
              <a:latin typeface="Times New Roman" panose="02020603050405020304" pitchFamily="18" charset="0"/>
              <a:cs typeface="Times New Roman" panose="02020603050405020304" pitchFamily="18" charset="0"/>
            </a:endParaRPr>
          </a:p>
          <a:p>
            <a:pPr marL="800100" lvl="2" indent="0" fontAlgn="t">
              <a:buNone/>
            </a:pPr>
            <a:r>
              <a:rPr lang="en-US" sz="1400" dirty="0">
                <a:latin typeface="Times New Roman" panose="02020603050405020304" pitchFamily="18" charset="0"/>
                <a:cs typeface="Times New Roman" panose="02020603050405020304" pitchFamily="18" charset="0"/>
              </a:rPr>
              <a:t>4.5.	</a:t>
            </a:r>
            <a:r>
              <a:rPr lang="lt-LT" sz="1400" dirty="0">
                <a:latin typeface="Times New Roman" panose="02020603050405020304" pitchFamily="18" charset="0"/>
                <a:cs typeface="Times New Roman" panose="02020603050405020304" pitchFamily="18" charset="0"/>
              </a:rPr>
              <a:t>Dokumentuojama informacija</a:t>
            </a:r>
            <a:endParaRPr lang="en-US" sz="1400" dirty="0">
              <a:latin typeface="Times New Roman" panose="02020603050405020304" pitchFamily="18" charset="0"/>
              <a:cs typeface="Times New Roman" panose="02020603050405020304" pitchFamily="18" charset="0"/>
            </a:endParaRPr>
          </a:p>
          <a:p>
            <a:pPr marL="800100" lvl="2" indent="0" fontAlgn="t">
              <a:buNone/>
            </a:pPr>
            <a:r>
              <a:rPr lang="en-US" sz="1400" dirty="0">
                <a:latin typeface="Times New Roman" panose="02020603050405020304" pitchFamily="18" charset="0"/>
                <a:cs typeface="Times New Roman" panose="02020603050405020304" pitchFamily="18" charset="0"/>
              </a:rPr>
              <a:t>4.6.	</a:t>
            </a:r>
            <a:r>
              <a:rPr lang="lt-LT" sz="1400" dirty="0">
                <a:latin typeface="Times New Roman" panose="02020603050405020304" pitchFamily="18" charset="0"/>
                <a:cs typeface="Times New Roman" panose="02020603050405020304" pitchFamily="18" charset="0"/>
              </a:rPr>
              <a:t>Žmogiškųjų ir organizacinių veiksnių integravimas</a:t>
            </a:r>
            <a:endParaRPr lang="en-US" sz="1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250ABCD-713F-4F1A-BFC3-1B387BA22163}"/>
              </a:ext>
            </a:extLst>
          </p:cNvPr>
          <p:cNvSpPr>
            <a:spLocks noGrp="1"/>
          </p:cNvSpPr>
          <p:nvPr>
            <p:ph type="sldNum" sz="quarter" idx="12"/>
          </p:nvPr>
        </p:nvSpPr>
        <p:spPr/>
        <p:txBody>
          <a:bodyPr/>
          <a:lstStyle/>
          <a:p>
            <a:fld id="{2066355A-084C-D24E-9AD2-7E4FC41EA627}" type="slidenum">
              <a:rPr lang="en-US" smtClean="0"/>
              <a:t>35</a:t>
            </a:fld>
            <a:endParaRPr lang="en-US"/>
          </a:p>
        </p:txBody>
      </p:sp>
    </p:spTree>
    <p:extLst>
      <p:ext uri="{BB962C8B-B14F-4D97-AF65-F5344CB8AC3E}">
        <p14:creationId xmlns:p14="http://schemas.microsoft.com/office/powerpoint/2010/main" val="325577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3DEE1-BB85-4FA9-9DC0-7840E70C07E6}"/>
              </a:ext>
            </a:extLst>
          </p:cNvPr>
          <p:cNvSpPr>
            <a:spLocks noGrp="1"/>
          </p:cNvSpPr>
          <p:nvPr>
            <p:ph type="title"/>
          </p:nvPr>
        </p:nvSpPr>
        <p:spPr/>
        <p:txBody>
          <a:bodyPr/>
          <a:lstStyle/>
          <a:p>
            <a:pPr algn="ctr"/>
            <a:r>
              <a:rPr lang="en-US" sz="2000" dirty="0" err="1">
                <a:latin typeface="Times New Roman" panose="02020603050405020304" pitchFamily="18" charset="0"/>
                <a:cs typeface="Times New Roman" panose="02020603050405020304" pitchFamily="18" charset="0"/>
              </a:rPr>
              <a:t>Naujos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sertifikavimo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sistemos</a:t>
            </a:r>
            <a:r>
              <a:rPr lang="lt-LT" sz="2000" dirty="0">
                <a:latin typeface="Times New Roman" panose="02020603050405020304" pitchFamily="18" charset="0"/>
                <a:cs typeface="Times New Roman" panose="02020603050405020304" pitchFamily="18" charset="0"/>
              </a:rPr>
              <a:t> struktūra</a:t>
            </a:r>
            <a:endParaRPr lang="en-US" sz="2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8D55EDA-3C17-4F03-A33A-16157E1AA534}"/>
              </a:ext>
            </a:extLst>
          </p:cNvPr>
          <p:cNvSpPr>
            <a:spLocks noGrp="1"/>
          </p:cNvSpPr>
          <p:nvPr>
            <p:ph idx="1"/>
          </p:nvPr>
        </p:nvSpPr>
        <p:spPr/>
        <p:txBody>
          <a:bodyPr>
            <a:normAutofit fontScale="92500" lnSpcReduction="10000"/>
          </a:bodyPr>
          <a:lstStyle/>
          <a:p>
            <a:pPr marL="457200" indent="-457200">
              <a:buFont typeface="+mj-lt"/>
              <a:buAutoNum type="arabicPeriod" startAt="5"/>
            </a:pPr>
            <a:r>
              <a:rPr lang="lt-LT" b="1" dirty="0">
                <a:latin typeface="Times New Roman" panose="02020603050405020304" pitchFamily="18" charset="0"/>
                <a:cs typeface="Times New Roman" panose="02020603050405020304" pitchFamily="18" charset="0"/>
              </a:rPr>
              <a:t>Pagrindinė veikla</a:t>
            </a:r>
            <a:endParaRPr lang="en-US" b="1" dirty="0">
              <a:latin typeface="Times New Roman" panose="02020603050405020304" pitchFamily="18" charset="0"/>
              <a:cs typeface="Times New Roman" panose="02020603050405020304" pitchFamily="18" charset="0"/>
            </a:endParaRPr>
          </a:p>
          <a:p>
            <a:pPr marL="800100" lvl="2" indent="0" fontAlgn="t">
              <a:buNone/>
            </a:pPr>
            <a:r>
              <a:rPr lang="en-US" sz="1800" dirty="0">
                <a:latin typeface="Times New Roman" panose="02020603050405020304" pitchFamily="18" charset="0"/>
                <a:cs typeface="Times New Roman" panose="02020603050405020304" pitchFamily="18" charset="0"/>
              </a:rPr>
              <a:t>5.1.	</a:t>
            </a:r>
            <a:r>
              <a:rPr lang="lt-LT" sz="1800" dirty="0">
                <a:latin typeface="Times New Roman" panose="02020603050405020304" pitchFamily="18" charset="0"/>
                <a:cs typeface="Times New Roman" panose="02020603050405020304" pitchFamily="18" charset="0"/>
              </a:rPr>
              <a:t>Pagrindinės veiklos planavimas ir valdymas</a:t>
            </a:r>
            <a:endParaRPr lang="en-US" sz="1800" dirty="0">
              <a:latin typeface="Times New Roman" panose="02020603050405020304" pitchFamily="18" charset="0"/>
              <a:cs typeface="Times New Roman" panose="02020603050405020304" pitchFamily="18" charset="0"/>
            </a:endParaRPr>
          </a:p>
          <a:p>
            <a:pPr marL="800100" lvl="2" indent="0" fontAlgn="t">
              <a:buNone/>
            </a:pPr>
            <a:r>
              <a:rPr lang="en-US" sz="1800" dirty="0">
                <a:latin typeface="Times New Roman" panose="02020603050405020304" pitchFamily="18" charset="0"/>
                <a:cs typeface="Times New Roman" panose="02020603050405020304" pitchFamily="18" charset="0"/>
              </a:rPr>
              <a:t>5.2.	</a:t>
            </a:r>
            <a:r>
              <a:rPr lang="lt-LT" sz="1800" dirty="0">
                <a:latin typeface="Times New Roman" panose="02020603050405020304" pitchFamily="18" charset="0"/>
                <a:cs typeface="Times New Roman" panose="02020603050405020304" pitchFamily="18" charset="0"/>
              </a:rPr>
              <a:t>Turto valdymas</a:t>
            </a:r>
            <a:endParaRPr lang="en-US" sz="1800" dirty="0">
              <a:latin typeface="Times New Roman" panose="02020603050405020304" pitchFamily="18" charset="0"/>
              <a:cs typeface="Times New Roman" panose="02020603050405020304" pitchFamily="18" charset="0"/>
            </a:endParaRPr>
          </a:p>
          <a:p>
            <a:pPr marL="800100" lvl="2" indent="0" fontAlgn="t">
              <a:buNone/>
            </a:pPr>
            <a:r>
              <a:rPr lang="en-US" sz="1800" dirty="0">
                <a:latin typeface="Times New Roman" panose="02020603050405020304" pitchFamily="18" charset="0"/>
                <a:cs typeface="Times New Roman" panose="02020603050405020304" pitchFamily="18" charset="0"/>
              </a:rPr>
              <a:t>5.3.	</a:t>
            </a:r>
            <a:r>
              <a:rPr lang="lt-LT" sz="1800" dirty="0">
                <a:latin typeface="Times New Roman" panose="02020603050405020304" pitchFamily="18" charset="0"/>
                <a:cs typeface="Times New Roman" panose="02020603050405020304" pitchFamily="18" charset="0"/>
              </a:rPr>
              <a:t>Rangovai, partneriai ir tiekėjai</a:t>
            </a:r>
            <a:endParaRPr lang="en-US" sz="1800" dirty="0">
              <a:latin typeface="Times New Roman" panose="02020603050405020304" pitchFamily="18" charset="0"/>
              <a:cs typeface="Times New Roman" panose="02020603050405020304" pitchFamily="18" charset="0"/>
            </a:endParaRPr>
          </a:p>
          <a:p>
            <a:pPr marL="800100" lvl="2" indent="0" fontAlgn="t">
              <a:buNone/>
            </a:pPr>
            <a:r>
              <a:rPr lang="en-US" sz="1800" dirty="0">
                <a:latin typeface="Times New Roman" panose="02020603050405020304" pitchFamily="18" charset="0"/>
                <a:cs typeface="Times New Roman" panose="02020603050405020304" pitchFamily="18" charset="0"/>
              </a:rPr>
              <a:t>5.4.	</a:t>
            </a:r>
            <a:r>
              <a:rPr lang="lt-LT" sz="1800" dirty="0">
                <a:latin typeface="Times New Roman" panose="02020603050405020304" pitchFamily="18" charset="0"/>
                <a:cs typeface="Times New Roman" panose="02020603050405020304" pitchFamily="18" charset="0"/>
              </a:rPr>
              <a:t>Pakeitimų valdymas</a:t>
            </a:r>
            <a:endParaRPr lang="en-US" sz="1800" dirty="0">
              <a:latin typeface="Times New Roman" panose="02020603050405020304" pitchFamily="18" charset="0"/>
              <a:cs typeface="Times New Roman" panose="02020603050405020304" pitchFamily="18" charset="0"/>
            </a:endParaRPr>
          </a:p>
          <a:p>
            <a:pPr marL="800100" lvl="2" indent="0" fontAlgn="t">
              <a:buNone/>
            </a:pPr>
            <a:r>
              <a:rPr lang="en-US" sz="1800" dirty="0">
                <a:latin typeface="Times New Roman" panose="02020603050405020304" pitchFamily="18" charset="0"/>
                <a:cs typeface="Times New Roman" panose="02020603050405020304" pitchFamily="18" charset="0"/>
              </a:rPr>
              <a:t>5.5.	</a:t>
            </a:r>
            <a:r>
              <a:rPr lang="lt-LT" sz="1800" dirty="0">
                <a:latin typeface="Times New Roman" panose="02020603050405020304" pitchFamily="18" charset="0"/>
                <a:cs typeface="Times New Roman" panose="02020603050405020304" pitchFamily="18" charset="0"/>
              </a:rPr>
              <a:t>Ekstremalių situacijų valdymas</a:t>
            </a:r>
            <a:endParaRPr lang="en-US" sz="1800" dirty="0">
              <a:latin typeface="Times New Roman" panose="02020603050405020304" pitchFamily="18" charset="0"/>
              <a:cs typeface="Times New Roman" panose="02020603050405020304" pitchFamily="18" charset="0"/>
            </a:endParaRPr>
          </a:p>
          <a:p>
            <a:pPr marL="457200" indent="-457200">
              <a:buFont typeface="+mj-lt"/>
              <a:buAutoNum type="arabicPeriod" startAt="5"/>
            </a:pPr>
            <a:r>
              <a:rPr lang="lt-LT" b="1" dirty="0">
                <a:latin typeface="Times New Roman" panose="02020603050405020304" pitchFamily="18" charset="0"/>
                <a:cs typeface="Times New Roman" panose="02020603050405020304" pitchFamily="18" charset="0"/>
              </a:rPr>
              <a:t>Veiklos rezultatų vertinimas</a:t>
            </a:r>
            <a:endParaRPr lang="en-US" b="1" dirty="0">
              <a:latin typeface="Times New Roman" panose="02020603050405020304" pitchFamily="18" charset="0"/>
              <a:cs typeface="Times New Roman" panose="02020603050405020304" pitchFamily="18" charset="0"/>
            </a:endParaRPr>
          </a:p>
          <a:p>
            <a:pPr marL="800100" lvl="2" indent="0" fontAlgn="t">
              <a:buNone/>
            </a:pPr>
            <a:r>
              <a:rPr lang="en-US" sz="1800" dirty="0">
                <a:latin typeface="Times New Roman" panose="02020603050405020304" pitchFamily="18" charset="0"/>
                <a:cs typeface="Times New Roman" panose="02020603050405020304" pitchFamily="18" charset="0"/>
              </a:rPr>
              <a:t>6.1.	</a:t>
            </a:r>
            <a:r>
              <a:rPr lang="lt-LT" sz="1800" dirty="0">
                <a:latin typeface="Times New Roman" panose="02020603050405020304" pitchFamily="18" charset="0"/>
                <a:cs typeface="Times New Roman" panose="02020603050405020304" pitchFamily="18" charset="0"/>
              </a:rPr>
              <a:t>Stebėsena</a:t>
            </a:r>
            <a:endParaRPr lang="en-US" sz="1800" dirty="0">
              <a:latin typeface="Times New Roman" panose="02020603050405020304" pitchFamily="18" charset="0"/>
              <a:cs typeface="Times New Roman" panose="02020603050405020304" pitchFamily="18" charset="0"/>
            </a:endParaRPr>
          </a:p>
          <a:p>
            <a:pPr marL="800100" lvl="2" indent="0" fontAlgn="t">
              <a:buNone/>
            </a:pPr>
            <a:r>
              <a:rPr lang="en-US" sz="1800" dirty="0">
                <a:latin typeface="Times New Roman" panose="02020603050405020304" pitchFamily="18" charset="0"/>
                <a:cs typeface="Times New Roman" panose="02020603050405020304" pitchFamily="18" charset="0"/>
              </a:rPr>
              <a:t>6.2.	</a:t>
            </a:r>
            <a:r>
              <a:rPr lang="lt-LT" sz="1800" dirty="0">
                <a:latin typeface="Times New Roman" panose="02020603050405020304" pitchFamily="18" charset="0"/>
                <a:cs typeface="Times New Roman" panose="02020603050405020304" pitchFamily="18" charset="0"/>
              </a:rPr>
              <a:t>Vidaus auditas</a:t>
            </a:r>
            <a:endParaRPr lang="en-US" sz="1800" dirty="0">
              <a:latin typeface="Times New Roman" panose="02020603050405020304" pitchFamily="18" charset="0"/>
              <a:cs typeface="Times New Roman" panose="02020603050405020304" pitchFamily="18" charset="0"/>
            </a:endParaRPr>
          </a:p>
          <a:p>
            <a:pPr marL="800100" lvl="2" indent="0" fontAlgn="t">
              <a:buNone/>
            </a:pPr>
            <a:r>
              <a:rPr lang="en-US" sz="1800" dirty="0">
                <a:latin typeface="Times New Roman" panose="02020603050405020304" pitchFamily="18" charset="0"/>
                <a:cs typeface="Times New Roman" panose="02020603050405020304" pitchFamily="18" charset="0"/>
              </a:rPr>
              <a:t>6.3.	</a:t>
            </a:r>
            <a:r>
              <a:rPr lang="lt-LT" sz="1800" dirty="0">
                <a:latin typeface="Times New Roman" panose="02020603050405020304" pitchFamily="18" charset="0"/>
                <a:cs typeface="Times New Roman" panose="02020603050405020304" pitchFamily="18" charset="0"/>
              </a:rPr>
              <a:t>Vadovybės vertinamoji analizė</a:t>
            </a:r>
            <a:endParaRPr lang="en-US" sz="1800" dirty="0">
              <a:latin typeface="Times New Roman" panose="02020603050405020304" pitchFamily="18" charset="0"/>
              <a:cs typeface="Times New Roman" panose="02020603050405020304" pitchFamily="18" charset="0"/>
            </a:endParaRPr>
          </a:p>
          <a:p>
            <a:pPr marL="457200" indent="-457200">
              <a:buFont typeface="+mj-lt"/>
              <a:buAutoNum type="arabicPeriod" startAt="5"/>
            </a:pPr>
            <a:r>
              <a:rPr lang="lt-LT" b="1" dirty="0">
                <a:latin typeface="Times New Roman" panose="02020603050405020304" pitchFamily="18" charset="0"/>
                <a:cs typeface="Times New Roman" panose="02020603050405020304" pitchFamily="18" charset="0"/>
              </a:rPr>
              <a:t>Tobulinimas</a:t>
            </a:r>
            <a:endParaRPr lang="en-US" b="1" dirty="0">
              <a:latin typeface="Times New Roman" panose="02020603050405020304" pitchFamily="18" charset="0"/>
              <a:cs typeface="Times New Roman" panose="02020603050405020304" pitchFamily="18" charset="0"/>
            </a:endParaRPr>
          </a:p>
          <a:p>
            <a:pPr marL="800100" lvl="2" indent="0" fontAlgn="t">
              <a:buNone/>
            </a:pPr>
            <a:r>
              <a:rPr lang="en-US" sz="1800" dirty="0">
                <a:latin typeface="Times New Roman" panose="02020603050405020304" pitchFamily="18" charset="0"/>
                <a:cs typeface="Times New Roman" panose="02020603050405020304" pitchFamily="18" charset="0"/>
              </a:rPr>
              <a:t>7.1.	</a:t>
            </a:r>
            <a:r>
              <a:rPr lang="lt-LT" sz="1800" dirty="0">
                <a:latin typeface="Times New Roman" panose="02020603050405020304" pitchFamily="18" charset="0"/>
                <a:cs typeface="Times New Roman" panose="02020603050405020304" pitchFamily="18" charset="0"/>
              </a:rPr>
              <a:t>Mokymasis iš avarijų ir riktų</a:t>
            </a:r>
            <a:endParaRPr lang="en-US" sz="1800" dirty="0">
              <a:latin typeface="Times New Roman" panose="02020603050405020304" pitchFamily="18" charset="0"/>
              <a:cs typeface="Times New Roman" panose="02020603050405020304" pitchFamily="18" charset="0"/>
            </a:endParaRPr>
          </a:p>
          <a:p>
            <a:pPr marL="800100" lvl="2" indent="0" fontAlgn="t">
              <a:buNone/>
            </a:pPr>
            <a:r>
              <a:rPr lang="en-US" sz="1800" dirty="0">
                <a:latin typeface="Times New Roman" panose="02020603050405020304" pitchFamily="18" charset="0"/>
                <a:cs typeface="Times New Roman" panose="02020603050405020304" pitchFamily="18" charset="0"/>
              </a:rPr>
              <a:t>7.2.	</a:t>
            </a:r>
            <a:r>
              <a:rPr lang="lt-LT" sz="1800" dirty="0">
                <a:latin typeface="Times New Roman" panose="02020603050405020304" pitchFamily="18" charset="0"/>
                <a:cs typeface="Times New Roman" panose="02020603050405020304" pitchFamily="18" charset="0"/>
              </a:rPr>
              <a:t>Nuolatinis tobulinimas</a:t>
            </a:r>
            <a:endParaRPr lang="en-US" sz="18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C381D1E3-958E-4C51-8A71-FD3809489B9B}"/>
              </a:ext>
            </a:extLst>
          </p:cNvPr>
          <p:cNvSpPr>
            <a:spLocks noGrp="1"/>
          </p:cNvSpPr>
          <p:nvPr>
            <p:ph type="sldNum" sz="quarter" idx="12"/>
          </p:nvPr>
        </p:nvSpPr>
        <p:spPr/>
        <p:txBody>
          <a:bodyPr/>
          <a:lstStyle/>
          <a:p>
            <a:fld id="{2066355A-084C-D24E-9AD2-7E4FC41EA627}" type="slidenum">
              <a:rPr lang="en-US" smtClean="0"/>
              <a:t>36</a:t>
            </a:fld>
            <a:endParaRPr lang="en-US"/>
          </a:p>
        </p:txBody>
      </p:sp>
    </p:spTree>
    <p:extLst>
      <p:ext uri="{BB962C8B-B14F-4D97-AF65-F5344CB8AC3E}">
        <p14:creationId xmlns:p14="http://schemas.microsoft.com/office/powerpoint/2010/main" val="286378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078B-3D0D-4567-B78A-FF10846439C3}"/>
              </a:ext>
            </a:extLst>
          </p:cNvPr>
          <p:cNvSpPr>
            <a:spLocks noGrp="1"/>
          </p:cNvSpPr>
          <p:nvPr>
            <p:ph type="title"/>
          </p:nvPr>
        </p:nvSpPr>
        <p:spPr/>
        <p:txBody>
          <a:bodyPr/>
          <a:lstStyle/>
          <a:p>
            <a:pPr algn="ctr"/>
            <a:r>
              <a:rPr lang="en-US" sz="2000" dirty="0" err="1">
                <a:latin typeface="Times New Roman" panose="02020603050405020304" pitchFamily="18" charset="0"/>
                <a:cs typeface="Times New Roman" panose="02020603050405020304" pitchFamily="18" charset="0"/>
              </a:rPr>
              <a:t>Naujos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sertifikavimo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sistemos</a:t>
            </a:r>
            <a:r>
              <a:rPr lang="lt-LT" sz="2000" dirty="0">
                <a:latin typeface="Times New Roman" panose="02020603050405020304" pitchFamily="18" charset="0"/>
                <a:cs typeface="Times New Roman" panose="02020603050405020304" pitchFamily="18" charset="0"/>
              </a:rPr>
              <a:t> struktūra</a:t>
            </a:r>
            <a:endParaRPr lang="en-US" sz="2000" dirty="0"/>
          </a:p>
        </p:txBody>
      </p:sp>
      <p:sp>
        <p:nvSpPr>
          <p:cNvPr id="3" name="Content Placeholder 2">
            <a:extLst>
              <a:ext uri="{FF2B5EF4-FFF2-40B4-BE49-F238E27FC236}">
                <a16:creationId xmlns:a16="http://schemas.microsoft.com/office/drawing/2014/main" id="{2544DF0C-9C88-4AB4-AE8A-2C332AB66A20}"/>
              </a:ext>
            </a:extLst>
          </p:cNvPr>
          <p:cNvSpPr>
            <a:spLocks noGrp="1"/>
          </p:cNvSpPr>
          <p:nvPr>
            <p:ph idx="1"/>
          </p:nvPr>
        </p:nvSpPr>
        <p:spPr>
          <a:xfrm>
            <a:off x="318815" y="987552"/>
            <a:ext cx="8506371" cy="3545952"/>
          </a:xfrm>
        </p:spPr>
        <p:txBody>
          <a:bodyPr/>
          <a:lstStyle/>
          <a:p>
            <a:pPr algn="ctr"/>
            <a:r>
              <a:rPr lang="lt-LT" b="1" dirty="0">
                <a:latin typeface="Times New Roman" panose="02020603050405020304" pitchFamily="18" charset="0"/>
                <a:cs typeface="Times New Roman" panose="02020603050405020304" pitchFamily="18" charset="0"/>
              </a:rPr>
              <a:t>Nauji teisinės sistemos reikalavimai:</a:t>
            </a:r>
          </a:p>
          <a:p>
            <a:pPr algn="ctr"/>
            <a:endParaRPr lang="lt-LT" b="1" dirty="0">
              <a:latin typeface="Times New Roman" panose="02020603050405020304" pitchFamily="18" charset="0"/>
              <a:cs typeface="Times New Roman" panose="02020603050405020304" pitchFamily="18" charset="0"/>
            </a:endParaRPr>
          </a:p>
          <a:p>
            <a:pPr marL="285750" indent="-285750" algn="ctr">
              <a:buFont typeface="Arial" panose="020B0604020202020204" pitchFamily="34" charset="0"/>
              <a:buChar char="•"/>
            </a:pPr>
            <a:r>
              <a:rPr lang="en-US" b="1" dirty="0" err="1">
                <a:latin typeface="Times New Roman" panose="02020603050405020304" pitchFamily="18" charset="0"/>
                <a:cs typeface="Times New Roman" panose="02020603050405020304" pitchFamily="18" charset="0"/>
              </a:rPr>
              <a:t>Vadovavimas</a:t>
            </a:r>
            <a:endParaRPr lang="en-US" b="1" dirty="0">
              <a:latin typeface="Times New Roman" panose="02020603050405020304" pitchFamily="18" charset="0"/>
              <a:cs typeface="Times New Roman" panose="02020603050405020304" pitchFamily="18" charset="0"/>
            </a:endParaRPr>
          </a:p>
          <a:p>
            <a:pPr marL="285750" indent="-285750" algn="ctr">
              <a:buFont typeface="Arial" panose="020B0604020202020204" pitchFamily="34" charset="0"/>
              <a:buChar char="•"/>
            </a:pPr>
            <a:r>
              <a:rPr lang="en-US" b="1" dirty="0" err="1">
                <a:latin typeface="Times New Roman" panose="02020603050405020304" pitchFamily="18" charset="0"/>
                <a:cs typeface="Times New Roman" panose="02020603050405020304" pitchFamily="18" charset="0"/>
              </a:rPr>
              <a:t>Žmogiškieji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ir</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organizaciniai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veiksniai</a:t>
            </a:r>
            <a:endParaRPr lang="en-US" b="1" dirty="0">
              <a:latin typeface="Times New Roman" panose="02020603050405020304" pitchFamily="18" charset="0"/>
              <a:cs typeface="Times New Roman" panose="02020603050405020304" pitchFamily="18" charset="0"/>
            </a:endParaRPr>
          </a:p>
          <a:p>
            <a:pPr marL="285750" indent="-285750" algn="ctr">
              <a:buFont typeface="Arial" panose="020B0604020202020204" pitchFamily="34" charset="0"/>
              <a:buChar char="•"/>
            </a:pPr>
            <a:r>
              <a:rPr lang="en-US" b="1" dirty="0" err="1">
                <a:latin typeface="Times New Roman" panose="02020603050405020304" pitchFamily="18" charset="0"/>
                <a:cs typeface="Times New Roman" panose="02020603050405020304" pitchFamily="18" charset="0"/>
              </a:rPr>
              <a:t>Saugos</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kultūra</a:t>
            </a:r>
            <a:endParaRPr lang="en-US"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745DC7F-5135-41AA-9B99-BC5D99DB5D98}"/>
              </a:ext>
            </a:extLst>
          </p:cNvPr>
          <p:cNvSpPr>
            <a:spLocks noGrp="1"/>
          </p:cNvSpPr>
          <p:nvPr>
            <p:ph type="sldNum" sz="quarter" idx="12"/>
          </p:nvPr>
        </p:nvSpPr>
        <p:spPr/>
        <p:txBody>
          <a:bodyPr/>
          <a:lstStyle/>
          <a:p>
            <a:fld id="{2066355A-084C-D24E-9AD2-7E4FC41EA627}" type="slidenum">
              <a:rPr lang="en-US" smtClean="0"/>
              <a:t>37</a:t>
            </a:fld>
            <a:endParaRPr lang="en-US"/>
          </a:p>
        </p:txBody>
      </p:sp>
      <p:pic>
        <p:nvPicPr>
          <p:cNvPr id="5" name="Picture 4">
            <a:extLst>
              <a:ext uri="{FF2B5EF4-FFF2-40B4-BE49-F238E27FC236}">
                <a16:creationId xmlns:a16="http://schemas.microsoft.com/office/drawing/2014/main" id="{303D7D88-F369-45B8-84F6-A3061E274711}"/>
              </a:ext>
            </a:extLst>
          </p:cNvPr>
          <p:cNvPicPr>
            <a:picLocks noChangeAspect="1"/>
          </p:cNvPicPr>
          <p:nvPr/>
        </p:nvPicPr>
        <p:blipFill rotWithShape="1">
          <a:blip r:embed="rId2" cstate="print">
            <a:clrChange>
              <a:clrFrom>
                <a:srgbClr val="FEFEFE"/>
              </a:clrFrom>
              <a:clrTo>
                <a:srgbClr val="FEFEFE">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93654" y="1032384"/>
            <a:ext cx="344799" cy="339634"/>
          </a:xfrm>
          <a:prstGeom prst="rect">
            <a:avLst/>
          </a:prstGeom>
        </p:spPr>
      </p:pic>
    </p:spTree>
    <p:extLst>
      <p:ext uri="{BB962C8B-B14F-4D97-AF65-F5344CB8AC3E}">
        <p14:creationId xmlns:p14="http://schemas.microsoft.com/office/powerpoint/2010/main" val="70459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9CA6-8D0B-4A97-BB2D-36071CC74F65}"/>
              </a:ext>
            </a:extLst>
          </p:cNvPr>
          <p:cNvSpPr>
            <a:spLocks noGrp="1"/>
          </p:cNvSpPr>
          <p:nvPr>
            <p:ph type="title"/>
          </p:nvPr>
        </p:nvSpPr>
        <p:spPr/>
        <p:txBody>
          <a:bodyPr/>
          <a:lstStyle/>
          <a:p>
            <a:pPr algn="ctr"/>
            <a:r>
              <a:rPr lang="en-US" sz="2000" dirty="0" err="1">
                <a:latin typeface="Times New Roman" panose="02020603050405020304" pitchFamily="18" charset="0"/>
                <a:cs typeface="Times New Roman" panose="02020603050405020304" pitchFamily="18" charset="0"/>
              </a:rPr>
              <a:t>Naujos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sertifikavimo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sistemos</a:t>
            </a:r>
            <a:r>
              <a:rPr lang="lt-LT" sz="2000" dirty="0">
                <a:latin typeface="Times New Roman" panose="02020603050405020304" pitchFamily="18" charset="0"/>
                <a:cs typeface="Times New Roman" panose="02020603050405020304" pitchFamily="18" charset="0"/>
              </a:rPr>
              <a:t> struktūra</a:t>
            </a:r>
            <a:endParaRPr lang="en-US" sz="2000" dirty="0"/>
          </a:p>
        </p:txBody>
      </p:sp>
      <p:sp>
        <p:nvSpPr>
          <p:cNvPr id="3" name="Content Placeholder 2">
            <a:extLst>
              <a:ext uri="{FF2B5EF4-FFF2-40B4-BE49-F238E27FC236}">
                <a16:creationId xmlns:a16="http://schemas.microsoft.com/office/drawing/2014/main" id="{EC127A30-D9CF-4EDF-A8AE-EB0D52CE17C5}"/>
              </a:ext>
            </a:extLst>
          </p:cNvPr>
          <p:cNvSpPr>
            <a:spLocks noGrp="1"/>
          </p:cNvSpPr>
          <p:nvPr>
            <p:ph idx="1"/>
          </p:nvPr>
        </p:nvSpPr>
        <p:spPr/>
        <p:txBody>
          <a:bodyPr/>
          <a:lstStyle/>
          <a:p>
            <a:r>
              <a:rPr lang="lt-LT" b="1" dirty="0">
                <a:latin typeface="Times New Roman" panose="02020603050405020304" pitchFamily="18" charset="0"/>
                <a:cs typeface="Times New Roman" panose="02020603050405020304" pitchFamily="18" charset="0"/>
              </a:rPr>
              <a:t>	Nauji teisinės sistemos reikalavimai:</a:t>
            </a:r>
          </a:p>
          <a:p>
            <a:endParaRPr lang="lt-LT"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lt-LT" b="1" dirty="0">
                <a:latin typeface="Times New Roman" panose="02020603050405020304" pitchFamily="18" charset="0"/>
                <a:cs typeface="Times New Roman" panose="02020603050405020304" pitchFamily="18" charset="0"/>
              </a:rPr>
              <a:t>Vadovavimas</a:t>
            </a:r>
          </a:p>
          <a:p>
            <a:endParaRPr lang="lt-LT" b="1" dirty="0">
              <a:latin typeface="Times New Roman" panose="02020603050405020304" pitchFamily="18" charset="0"/>
              <a:cs typeface="Times New Roman" panose="02020603050405020304" pitchFamily="18" charset="0"/>
            </a:endParaRPr>
          </a:p>
          <a:p>
            <a:pPr marL="645750" lvl="1" indent="-285750" algn="just">
              <a:buFont typeface="Wingdings" panose="05000000000000000000" pitchFamily="2" charset="2"/>
              <a:buChar char="Ø"/>
            </a:pPr>
            <a:r>
              <a:rPr lang="lt-LT" u="sng" dirty="0">
                <a:latin typeface="Times New Roman" panose="02020603050405020304" pitchFamily="18" charset="0"/>
                <a:cs typeface="Times New Roman" panose="02020603050405020304" pitchFamily="18" charset="0"/>
              </a:rPr>
              <a:t>Aukščiausios vadovybės </a:t>
            </a:r>
            <a:r>
              <a:rPr lang="lt-LT" dirty="0">
                <a:latin typeface="Times New Roman" panose="02020603050405020304" pitchFamily="18" charset="0"/>
                <a:cs typeface="Times New Roman" panose="02020603050405020304" pitchFamily="18" charset="0"/>
              </a:rPr>
              <a:t>įtraukimas į SVS įgyvendinimą, kūrimą ir tobulinimą</a:t>
            </a:r>
          </a:p>
          <a:p>
            <a:pPr marL="645750" lvl="1" indent="-285750" algn="just">
              <a:buFont typeface="Wingdings" panose="05000000000000000000" pitchFamily="2" charset="2"/>
              <a:buChar char="Ø"/>
            </a:pPr>
            <a:r>
              <a:rPr lang="lt-LT" dirty="0">
                <a:latin typeface="Times New Roman" panose="02020603050405020304" pitchFamily="18" charset="0"/>
                <a:cs typeface="Times New Roman" panose="02020603050405020304" pitchFamily="18" charset="0"/>
              </a:rPr>
              <a:t>Apima strateginių sprendimų priėmimą, išteklių suteikimą, nuolatinio tobulėjimo skatinimą, rizika pagrįstą požiūrį ir teigiamą saugos kultūrą</a:t>
            </a:r>
          </a:p>
          <a:p>
            <a:pPr marL="645750" lvl="1" indent="-285750" algn="just">
              <a:buFont typeface="Wingdings" panose="05000000000000000000" pitchFamily="2" charset="2"/>
              <a:buChar char="Ø"/>
            </a:pPr>
            <a:r>
              <a:rPr lang="lt-LT" dirty="0">
                <a:latin typeface="Times New Roman" panose="02020603050405020304" pitchFamily="18" charset="0"/>
                <a:cs typeface="Times New Roman" panose="02020603050405020304" pitchFamily="18" charset="0"/>
              </a:rPr>
              <a:t>Iš dalies apėmė ankstesnis BSB kaip „Valdymo įsipareigojimas“</a:t>
            </a:r>
            <a:endParaRPr lang="en-US"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FB4883B-DA5E-4EAE-9097-626B774AF24D}"/>
              </a:ext>
            </a:extLst>
          </p:cNvPr>
          <p:cNvSpPr>
            <a:spLocks noGrp="1"/>
          </p:cNvSpPr>
          <p:nvPr>
            <p:ph type="sldNum" sz="quarter" idx="12"/>
          </p:nvPr>
        </p:nvSpPr>
        <p:spPr/>
        <p:txBody>
          <a:bodyPr/>
          <a:lstStyle/>
          <a:p>
            <a:fld id="{2066355A-084C-D24E-9AD2-7E4FC41EA627}" type="slidenum">
              <a:rPr lang="en-US" smtClean="0"/>
              <a:t>38</a:t>
            </a:fld>
            <a:endParaRPr lang="en-US"/>
          </a:p>
        </p:txBody>
      </p:sp>
      <p:pic>
        <p:nvPicPr>
          <p:cNvPr id="5" name="Picture 4">
            <a:extLst>
              <a:ext uri="{FF2B5EF4-FFF2-40B4-BE49-F238E27FC236}">
                <a16:creationId xmlns:a16="http://schemas.microsoft.com/office/drawing/2014/main" id="{E7175B44-4212-4948-92D4-6DF463CB5974}"/>
              </a:ext>
            </a:extLst>
          </p:cNvPr>
          <p:cNvPicPr>
            <a:picLocks noChangeAspect="1"/>
          </p:cNvPicPr>
          <p:nvPr/>
        </p:nvPicPr>
        <p:blipFill rotWithShape="1">
          <a:blip r:embed="rId3" cstate="print">
            <a:clrChange>
              <a:clrFrom>
                <a:srgbClr val="FEFEFE"/>
              </a:clrFrom>
              <a:clrTo>
                <a:srgbClr val="FEFEFE">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74581" y="717832"/>
            <a:ext cx="344799" cy="339634"/>
          </a:xfrm>
          <a:prstGeom prst="rect">
            <a:avLst/>
          </a:prstGeom>
        </p:spPr>
      </p:pic>
    </p:spTree>
    <p:extLst>
      <p:ext uri="{BB962C8B-B14F-4D97-AF65-F5344CB8AC3E}">
        <p14:creationId xmlns:p14="http://schemas.microsoft.com/office/powerpoint/2010/main" val="356728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388AC-C966-41B0-AFEC-0E92014481AD}"/>
              </a:ext>
            </a:extLst>
          </p:cNvPr>
          <p:cNvSpPr>
            <a:spLocks noGrp="1"/>
          </p:cNvSpPr>
          <p:nvPr>
            <p:ph type="title"/>
          </p:nvPr>
        </p:nvSpPr>
        <p:spPr/>
        <p:txBody>
          <a:bodyPr/>
          <a:lstStyle/>
          <a:p>
            <a:pPr algn="ctr"/>
            <a:r>
              <a:rPr lang="en-US" sz="2000" dirty="0" err="1">
                <a:latin typeface="Times New Roman" panose="02020603050405020304" pitchFamily="18" charset="0"/>
                <a:cs typeface="Times New Roman" panose="02020603050405020304" pitchFamily="18" charset="0"/>
              </a:rPr>
              <a:t>Naujos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sertifikavimo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sistemos</a:t>
            </a:r>
            <a:r>
              <a:rPr lang="lt-LT" sz="2000" dirty="0">
                <a:latin typeface="Times New Roman" panose="02020603050405020304" pitchFamily="18" charset="0"/>
                <a:cs typeface="Times New Roman" panose="02020603050405020304" pitchFamily="18" charset="0"/>
              </a:rPr>
              <a:t> struktūra</a:t>
            </a:r>
            <a:endParaRPr lang="en-US" sz="2000" dirty="0"/>
          </a:p>
        </p:txBody>
      </p:sp>
      <p:sp>
        <p:nvSpPr>
          <p:cNvPr id="3" name="Content Placeholder 2">
            <a:extLst>
              <a:ext uri="{FF2B5EF4-FFF2-40B4-BE49-F238E27FC236}">
                <a16:creationId xmlns:a16="http://schemas.microsoft.com/office/drawing/2014/main" id="{B907500C-8AB7-4E3F-8468-8AF7436C94A7}"/>
              </a:ext>
            </a:extLst>
          </p:cNvPr>
          <p:cNvSpPr>
            <a:spLocks noGrp="1"/>
          </p:cNvSpPr>
          <p:nvPr>
            <p:ph idx="1"/>
          </p:nvPr>
        </p:nvSpPr>
        <p:spPr/>
        <p:txBody>
          <a:bodyPr/>
          <a:lstStyle/>
          <a:p>
            <a:r>
              <a:rPr lang="lt-LT" b="1" dirty="0">
                <a:latin typeface="Times New Roman" panose="02020603050405020304" pitchFamily="18" charset="0"/>
                <a:cs typeface="Times New Roman" panose="02020603050405020304" pitchFamily="18" charset="0"/>
              </a:rPr>
              <a:t>	Nauji teisinės sistemos reikalavimai:</a:t>
            </a:r>
          </a:p>
          <a:p>
            <a:endParaRPr lang="lt-LT"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err="1">
                <a:latin typeface="Times New Roman" panose="02020603050405020304" pitchFamily="18" charset="0"/>
                <a:cs typeface="Times New Roman" panose="02020603050405020304" pitchFamily="18" charset="0"/>
              </a:rPr>
              <a:t>Žmogiškieji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ir</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organizaciniai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veiksniai</a:t>
            </a:r>
            <a:r>
              <a:rPr lang="lt-LT" b="1" dirty="0">
                <a:latin typeface="Times New Roman" panose="02020603050405020304" pitchFamily="18" charset="0"/>
                <a:cs typeface="Times New Roman" panose="02020603050405020304" pitchFamily="18" charset="0"/>
              </a:rPr>
              <a:t> (ŽOV)</a:t>
            </a:r>
            <a:endParaRPr lang="en-US" b="1" dirty="0">
              <a:latin typeface="Times New Roman" panose="02020603050405020304" pitchFamily="18" charset="0"/>
              <a:cs typeface="Times New Roman" panose="02020603050405020304" pitchFamily="18" charset="0"/>
            </a:endParaRPr>
          </a:p>
          <a:p>
            <a:pPr marL="645750" lvl="1" indent="-285750" algn="just">
              <a:buFont typeface="Wingdings" panose="05000000000000000000" pitchFamily="2" charset="2"/>
              <a:buChar char="Ø"/>
            </a:pPr>
            <a:r>
              <a:rPr lang="lt-LT" sz="1800" dirty="0">
                <a:latin typeface="Times New Roman" panose="02020603050405020304" pitchFamily="18" charset="0"/>
                <a:cs typeface="Times New Roman" panose="02020603050405020304" pitchFamily="18" charset="0"/>
              </a:rPr>
              <a:t>ŽOV yra teorinė samprata, kaip įtraukti žmogiškuosius faktorius ir jų organizacinį kontekstą į su sauga susijusią veiklą</a:t>
            </a:r>
          </a:p>
          <a:p>
            <a:pPr marL="645750" lvl="1" indent="-285750" algn="just">
              <a:buFont typeface="Wingdings" panose="05000000000000000000" pitchFamily="2" charset="2"/>
              <a:buChar char="Ø"/>
            </a:pPr>
            <a:r>
              <a:rPr lang="lt-LT" sz="1800" dirty="0">
                <a:latin typeface="Times New Roman" panose="02020603050405020304" pitchFamily="18" charset="0"/>
                <a:cs typeface="Times New Roman" panose="02020603050405020304" pitchFamily="18" charset="0"/>
              </a:rPr>
              <a:t>Nuo projektavimo etapo iki saugai svarbių sistemų ir procesų stebėjimo ir tobulinimo, atsižvelgiama į tai, kaip žmonės elgiasi ir vykdo (susijusias su sauga) užduotis</a:t>
            </a:r>
          </a:p>
          <a:p>
            <a:pPr marL="645750" lvl="1" indent="-285750" algn="just">
              <a:buFont typeface="Wingdings" panose="05000000000000000000" pitchFamily="2" charset="2"/>
              <a:buChar char="Ø"/>
            </a:pPr>
            <a:r>
              <a:rPr lang="lt-LT" sz="1800" dirty="0">
                <a:latin typeface="Times New Roman" panose="02020603050405020304" pitchFamily="18" charset="0"/>
                <a:cs typeface="Times New Roman" panose="02020603050405020304" pitchFamily="18" charset="0"/>
              </a:rPr>
              <a:t>Svarbūs aspektai: strategija, kompetencija ir pripažinti metodai, su žmogaus veikla susijusios rizikos valdymas</a:t>
            </a:r>
          </a:p>
          <a:p>
            <a:pPr marL="645750" lvl="1" indent="-285750" algn="just">
              <a:buFont typeface="Wingdings" panose="05000000000000000000" pitchFamily="2" charset="2"/>
              <a:buChar char="Ø"/>
            </a:pPr>
            <a:r>
              <a:rPr lang="lt-LT" sz="1800" dirty="0">
                <a:latin typeface="Times New Roman" panose="02020603050405020304" pitchFamily="18" charset="0"/>
                <a:cs typeface="Times New Roman" panose="02020603050405020304" pitchFamily="18" charset="0"/>
              </a:rPr>
              <a:t>Anksčiau numanomai įtrauktas į daugelį kriterijų, dabar aiškiai paminėtas 4 skyriuje Parama; Papildoma SVS reikalavimų gairių dalis (5 priedas)</a:t>
            </a:r>
          </a:p>
          <a:p>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8D1A4FE-EB31-4CD5-B048-4CDD1CF7F9C2}"/>
              </a:ext>
            </a:extLst>
          </p:cNvPr>
          <p:cNvSpPr>
            <a:spLocks noGrp="1"/>
          </p:cNvSpPr>
          <p:nvPr>
            <p:ph type="sldNum" sz="quarter" idx="12"/>
          </p:nvPr>
        </p:nvSpPr>
        <p:spPr/>
        <p:txBody>
          <a:bodyPr/>
          <a:lstStyle/>
          <a:p>
            <a:fld id="{2066355A-084C-D24E-9AD2-7E4FC41EA627}" type="slidenum">
              <a:rPr lang="en-US" smtClean="0"/>
              <a:t>39</a:t>
            </a:fld>
            <a:endParaRPr lang="en-US"/>
          </a:p>
        </p:txBody>
      </p:sp>
      <p:pic>
        <p:nvPicPr>
          <p:cNvPr id="5" name="Picture 4">
            <a:extLst>
              <a:ext uri="{FF2B5EF4-FFF2-40B4-BE49-F238E27FC236}">
                <a16:creationId xmlns:a16="http://schemas.microsoft.com/office/drawing/2014/main" id="{AC843E2D-B74A-454A-AE43-42D592009D46}"/>
              </a:ext>
            </a:extLst>
          </p:cNvPr>
          <p:cNvPicPr>
            <a:picLocks noChangeAspect="1"/>
          </p:cNvPicPr>
          <p:nvPr/>
        </p:nvPicPr>
        <p:blipFill rotWithShape="1">
          <a:blip r:embed="rId3" cstate="print">
            <a:clrChange>
              <a:clrFrom>
                <a:srgbClr val="FEFEFE"/>
              </a:clrFrom>
              <a:clrTo>
                <a:srgbClr val="FEFEFE">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74581" y="717832"/>
            <a:ext cx="344799" cy="339634"/>
          </a:xfrm>
          <a:prstGeom prst="rect">
            <a:avLst/>
          </a:prstGeom>
        </p:spPr>
      </p:pic>
    </p:spTree>
    <p:extLst>
      <p:ext uri="{BB962C8B-B14F-4D97-AF65-F5344CB8AC3E}">
        <p14:creationId xmlns:p14="http://schemas.microsoft.com/office/powerpoint/2010/main" val="364240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5CFD0-E9C4-4983-9606-EDD04DA1681E}"/>
              </a:ext>
            </a:extLst>
          </p:cNvPr>
          <p:cNvSpPr>
            <a:spLocks noGrp="1"/>
          </p:cNvSpPr>
          <p:nvPr>
            <p:ph type="ctrTitle"/>
          </p:nvPr>
        </p:nvSpPr>
        <p:spPr>
          <a:xfrm>
            <a:off x="1810964" y="1584848"/>
            <a:ext cx="5596212" cy="782501"/>
          </a:xfrm>
        </p:spPr>
        <p:txBody>
          <a:bodyPr/>
          <a:lstStyle/>
          <a:p>
            <a:r>
              <a:rPr lang="lt-LT" dirty="0">
                <a:latin typeface="Times New Roman" panose="02020603050405020304" pitchFamily="18" charset="0"/>
                <a:cs typeface="Times New Roman" panose="02020603050405020304" pitchFamily="18" charset="0"/>
              </a:rPr>
              <a:t>Kokie pokyčiai?</a:t>
            </a:r>
            <a:br>
              <a:rPr lang="lt-LT" dirty="0">
                <a:latin typeface="Times New Roman" panose="02020603050405020304" pitchFamily="18" charset="0"/>
                <a:cs typeface="Times New Roman" panose="02020603050405020304" pitchFamily="18" charset="0"/>
              </a:rPr>
            </a:br>
            <a:endParaRPr lang="en-US" dirty="0"/>
          </a:p>
        </p:txBody>
      </p:sp>
      <p:pic>
        <p:nvPicPr>
          <p:cNvPr id="7" name="Picture 6" descr="A circuit board&#10;&#10;Description automatically generated">
            <a:extLst>
              <a:ext uri="{FF2B5EF4-FFF2-40B4-BE49-F238E27FC236}">
                <a16:creationId xmlns:a16="http://schemas.microsoft.com/office/drawing/2014/main" id="{DB34E5BC-BF22-4F30-ABB1-90634B2BE5DF}"/>
              </a:ext>
            </a:extLst>
          </p:cNvPr>
          <p:cNvPicPr>
            <a:picLocks noChangeAspect="1"/>
          </p:cNvPicPr>
          <p:nvPr/>
        </p:nvPicPr>
        <p:blipFill>
          <a:blip r:embed="rId2"/>
          <a:stretch>
            <a:fillRect/>
          </a:stretch>
        </p:blipFill>
        <p:spPr>
          <a:xfrm>
            <a:off x="0" y="2144333"/>
            <a:ext cx="9144000" cy="2906055"/>
          </a:xfrm>
          <a:prstGeom prst="rect">
            <a:avLst/>
          </a:prstGeom>
        </p:spPr>
      </p:pic>
    </p:spTree>
    <p:extLst>
      <p:ext uri="{BB962C8B-B14F-4D97-AF65-F5344CB8AC3E}">
        <p14:creationId xmlns:p14="http://schemas.microsoft.com/office/powerpoint/2010/main" val="356476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D0A6C-8911-4782-B062-176711E67774}"/>
              </a:ext>
            </a:extLst>
          </p:cNvPr>
          <p:cNvSpPr>
            <a:spLocks noGrp="1"/>
          </p:cNvSpPr>
          <p:nvPr>
            <p:ph type="title"/>
          </p:nvPr>
        </p:nvSpPr>
        <p:spPr/>
        <p:txBody>
          <a:bodyPr/>
          <a:lstStyle/>
          <a:p>
            <a:pPr algn="ctr"/>
            <a:r>
              <a:rPr lang="en-US" sz="2000" dirty="0" err="1">
                <a:latin typeface="Times New Roman" panose="02020603050405020304" pitchFamily="18" charset="0"/>
                <a:cs typeface="Times New Roman" panose="02020603050405020304" pitchFamily="18" charset="0"/>
              </a:rPr>
              <a:t>Naujos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sertifikavimo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sistemos</a:t>
            </a:r>
            <a:r>
              <a:rPr lang="lt-LT" sz="2000" dirty="0">
                <a:latin typeface="Times New Roman" panose="02020603050405020304" pitchFamily="18" charset="0"/>
                <a:cs typeface="Times New Roman" panose="02020603050405020304" pitchFamily="18" charset="0"/>
              </a:rPr>
              <a:t> struktūra</a:t>
            </a:r>
            <a:endParaRPr lang="en-US" sz="2000" dirty="0"/>
          </a:p>
        </p:txBody>
      </p:sp>
      <p:sp>
        <p:nvSpPr>
          <p:cNvPr id="3" name="Content Placeholder 2">
            <a:extLst>
              <a:ext uri="{FF2B5EF4-FFF2-40B4-BE49-F238E27FC236}">
                <a16:creationId xmlns:a16="http://schemas.microsoft.com/office/drawing/2014/main" id="{AEC294B4-77E0-4D4F-9C02-DA6E60A02D03}"/>
              </a:ext>
            </a:extLst>
          </p:cNvPr>
          <p:cNvSpPr>
            <a:spLocks noGrp="1"/>
          </p:cNvSpPr>
          <p:nvPr>
            <p:ph idx="1"/>
          </p:nvPr>
        </p:nvSpPr>
        <p:spPr/>
        <p:txBody>
          <a:bodyPr/>
          <a:lstStyle/>
          <a:p>
            <a:r>
              <a:rPr lang="lt-LT" b="1" dirty="0">
                <a:latin typeface="Times New Roman" panose="02020603050405020304" pitchFamily="18" charset="0"/>
                <a:cs typeface="Times New Roman" panose="02020603050405020304" pitchFamily="18" charset="0"/>
              </a:rPr>
              <a:t>	Nauji teisinės sistemos reikalavimai:</a:t>
            </a:r>
          </a:p>
          <a:p>
            <a:endParaRPr lang="lt-LT" dirty="0"/>
          </a:p>
          <a:p>
            <a:pPr marL="285750" indent="-285750">
              <a:buFont typeface="Arial" panose="020B0604020202020204" pitchFamily="34" charset="0"/>
              <a:buChar char="•"/>
            </a:pPr>
            <a:r>
              <a:rPr lang="en-US" b="1" dirty="0" err="1">
                <a:latin typeface="Times New Roman" panose="02020603050405020304" pitchFamily="18" charset="0"/>
                <a:cs typeface="Times New Roman" panose="02020603050405020304" pitchFamily="18" charset="0"/>
              </a:rPr>
              <a:t>Saugos</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kultūra</a:t>
            </a:r>
            <a:endParaRPr lang="lt-LT"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lt-LT" b="1" dirty="0">
              <a:latin typeface="Times New Roman" panose="02020603050405020304" pitchFamily="18" charset="0"/>
              <a:cs typeface="Times New Roman" panose="02020603050405020304" pitchFamily="18" charset="0"/>
            </a:endParaRPr>
          </a:p>
          <a:p>
            <a:pPr marL="645750" lvl="1" indent="-285750" algn="just">
              <a:buFont typeface="Wingdings" panose="05000000000000000000" pitchFamily="2" charset="2"/>
              <a:buChar char="Ø"/>
            </a:pPr>
            <a:r>
              <a:rPr lang="lt-LT" dirty="0">
                <a:latin typeface="Times New Roman" panose="02020603050405020304" pitchFamily="18" charset="0"/>
                <a:cs typeface="Times New Roman" panose="02020603050405020304" pitchFamily="18" charset="0"/>
              </a:rPr>
              <a:t>Saugos kultūra nurodo sąveiką tarp saugos valdymo sistemos reikalavimų, kaip žmonės juos įprasmina, remdamiesi savo nuostatomis, vertybėmis ir įsitikinimais bei tuo, ką jie iš tikrųjų daro, kaip matyti sprendimuose ir elgesyje</a:t>
            </a:r>
          </a:p>
          <a:p>
            <a:pPr marL="645750" lvl="1" indent="-285750" algn="just">
              <a:buFont typeface="Wingdings" panose="05000000000000000000" pitchFamily="2" charset="2"/>
              <a:buChar char="Ø"/>
            </a:pPr>
            <a:r>
              <a:rPr lang="lt-LT" dirty="0">
                <a:latin typeface="Times New Roman" panose="02020603050405020304" pitchFamily="18" charset="0"/>
                <a:cs typeface="Times New Roman" panose="02020603050405020304" pitchFamily="18" charset="0"/>
              </a:rPr>
              <a:t>Aiškiai paminėta vadovavimo ir tobulėjimo reikalavimuose</a:t>
            </a:r>
          </a:p>
          <a:p>
            <a:pPr marL="645750" lvl="1" indent="-285750" algn="just">
              <a:buFont typeface="Wingdings" panose="05000000000000000000" pitchFamily="2" charset="2"/>
              <a:buChar char="Ø"/>
            </a:pPr>
            <a:r>
              <a:rPr lang="lt-LT" dirty="0">
                <a:latin typeface="Times New Roman" panose="02020603050405020304" pitchFamily="18" charset="0"/>
                <a:cs typeface="Times New Roman" panose="02020603050405020304" pitchFamily="18" charset="0"/>
              </a:rPr>
              <a:t>Paaiškinta SVS reikalavimų gairių 6 priede</a:t>
            </a:r>
            <a:endParaRPr lang="en-US"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1040AD0-1B84-4B4F-A955-39CA7908DE86}"/>
              </a:ext>
            </a:extLst>
          </p:cNvPr>
          <p:cNvSpPr>
            <a:spLocks noGrp="1"/>
          </p:cNvSpPr>
          <p:nvPr>
            <p:ph type="sldNum" sz="quarter" idx="12"/>
          </p:nvPr>
        </p:nvSpPr>
        <p:spPr/>
        <p:txBody>
          <a:bodyPr/>
          <a:lstStyle/>
          <a:p>
            <a:fld id="{2066355A-084C-D24E-9AD2-7E4FC41EA627}" type="slidenum">
              <a:rPr lang="en-US" smtClean="0"/>
              <a:t>40</a:t>
            </a:fld>
            <a:endParaRPr lang="en-US"/>
          </a:p>
        </p:txBody>
      </p:sp>
      <p:pic>
        <p:nvPicPr>
          <p:cNvPr id="5" name="Picture 4">
            <a:extLst>
              <a:ext uri="{FF2B5EF4-FFF2-40B4-BE49-F238E27FC236}">
                <a16:creationId xmlns:a16="http://schemas.microsoft.com/office/drawing/2014/main" id="{B9EBD73A-D2E7-4325-AD56-12D02ADECBD0}"/>
              </a:ext>
            </a:extLst>
          </p:cNvPr>
          <p:cNvPicPr>
            <a:picLocks noChangeAspect="1"/>
          </p:cNvPicPr>
          <p:nvPr/>
        </p:nvPicPr>
        <p:blipFill rotWithShape="1">
          <a:blip r:embed="rId2" cstate="print">
            <a:clrChange>
              <a:clrFrom>
                <a:srgbClr val="FEFEFE"/>
              </a:clrFrom>
              <a:clrTo>
                <a:srgbClr val="FEFEFE">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74581" y="717832"/>
            <a:ext cx="344799" cy="339634"/>
          </a:xfrm>
          <a:prstGeom prst="rect">
            <a:avLst/>
          </a:prstGeom>
        </p:spPr>
      </p:pic>
    </p:spTree>
    <p:extLst>
      <p:ext uri="{BB962C8B-B14F-4D97-AF65-F5344CB8AC3E}">
        <p14:creationId xmlns:p14="http://schemas.microsoft.com/office/powerpoint/2010/main" val="182313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33B19-6F17-44A4-840E-16FD8EC7A803}"/>
              </a:ext>
            </a:extLst>
          </p:cNvPr>
          <p:cNvSpPr>
            <a:spLocks noGrp="1"/>
          </p:cNvSpPr>
          <p:nvPr>
            <p:ph type="title"/>
          </p:nvPr>
        </p:nvSpPr>
        <p:spPr/>
        <p:txBody>
          <a:bodyPr/>
          <a:lstStyle/>
          <a:p>
            <a:pPr algn="ctr"/>
            <a:r>
              <a:rPr lang="en-US" sz="2000" dirty="0" err="1">
                <a:latin typeface="Times New Roman" panose="02020603050405020304" pitchFamily="18" charset="0"/>
                <a:cs typeface="Times New Roman" panose="02020603050405020304" pitchFamily="18" charset="0"/>
              </a:rPr>
              <a:t>Naujos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sertifikavimo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sistemos</a:t>
            </a:r>
            <a:r>
              <a:rPr lang="lt-LT" sz="2000" dirty="0">
                <a:latin typeface="Times New Roman" panose="02020603050405020304" pitchFamily="18" charset="0"/>
                <a:cs typeface="Times New Roman" panose="02020603050405020304" pitchFamily="18" charset="0"/>
              </a:rPr>
              <a:t> struktūra</a:t>
            </a:r>
            <a:endParaRPr lang="en-US" sz="2000" dirty="0"/>
          </a:p>
        </p:txBody>
      </p:sp>
      <p:sp>
        <p:nvSpPr>
          <p:cNvPr id="3" name="Content Placeholder 2">
            <a:extLst>
              <a:ext uri="{FF2B5EF4-FFF2-40B4-BE49-F238E27FC236}">
                <a16:creationId xmlns:a16="http://schemas.microsoft.com/office/drawing/2014/main" id="{803A3036-C94F-4731-8FDF-B494D76709BB}"/>
              </a:ext>
            </a:extLst>
          </p:cNvPr>
          <p:cNvSpPr>
            <a:spLocks noGrp="1"/>
          </p:cNvSpPr>
          <p:nvPr>
            <p:ph idx="1"/>
          </p:nvPr>
        </p:nvSpPr>
        <p:spPr/>
        <p:txBody>
          <a:bodyPr/>
          <a:lstStyle/>
          <a:p>
            <a:pPr marL="144000" lvl="1" indent="0">
              <a:buNone/>
            </a:pPr>
            <a:r>
              <a:rPr lang="lt-LT" b="1" dirty="0">
                <a:latin typeface="Times New Roman" panose="02020603050405020304" pitchFamily="18" charset="0"/>
                <a:cs typeface="Times New Roman" panose="02020603050405020304" pitchFamily="18" charset="0"/>
              </a:rPr>
              <a:t>	Išplėstiniai teisinės sistemos reikalavimai</a:t>
            </a:r>
          </a:p>
          <a:p>
            <a:pPr marL="144000" lvl="1" indent="0">
              <a:buNone/>
            </a:pPr>
            <a:endParaRPr lang="lt-LT" b="1" dirty="0">
              <a:latin typeface="Times New Roman" panose="02020603050405020304" pitchFamily="18" charset="0"/>
              <a:cs typeface="Times New Roman" panose="02020603050405020304" pitchFamily="18" charset="0"/>
            </a:endParaRPr>
          </a:p>
          <a:p>
            <a:pPr lvl="1"/>
            <a:r>
              <a:rPr lang="en-US" b="1" dirty="0" err="1">
                <a:latin typeface="Times New Roman" panose="02020603050405020304" pitchFamily="18" charset="0"/>
                <a:cs typeface="Times New Roman" panose="02020603050405020304" pitchFamily="18" charset="0"/>
              </a:rPr>
              <a:t>Organizacijos</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kontekstas</a:t>
            </a:r>
            <a:endParaRPr lang="en-US" b="1" dirty="0">
              <a:latin typeface="Times New Roman" panose="02020603050405020304" pitchFamily="18" charset="0"/>
              <a:cs typeface="Times New Roman" panose="02020603050405020304" pitchFamily="18" charset="0"/>
            </a:endParaRPr>
          </a:p>
          <a:p>
            <a:pPr lvl="2">
              <a:buFont typeface="Wingdings" panose="05000000000000000000" pitchFamily="2" charset="2"/>
              <a:buChar char="Ø"/>
            </a:pPr>
            <a:r>
              <a:rPr lang="en-US" dirty="0" err="1">
                <a:latin typeface="Times New Roman" panose="02020603050405020304" pitchFamily="18" charset="0"/>
                <a:cs typeface="Times New Roman" panose="02020603050405020304" pitchFamily="18" charset="0"/>
              </a:rPr>
              <a:t>Įrodymai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kad</a:t>
            </a:r>
            <a:r>
              <a:rPr lang="en-US" dirty="0">
                <a:latin typeface="Times New Roman" panose="02020603050405020304" pitchFamily="18" charset="0"/>
                <a:cs typeface="Times New Roman" panose="02020603050405020304" pitchFamily="18" charset="0"/>
              </a:rPr>
              <a:t> GĮ </a:t>
            </a:r>
            <a:r>
              <a:rPr lang="en-US" dirty="0" err="1">
                <a:latin typeface="Times New Roman" panose="02020603050405020304" pitchFamily="18" charset="0"/>
                <a:cs typeface="Times New Roman" panose="02020603050405020304" pitchFamily="18" charset="0"/>
              </a:rPr>
              <a:t>valdo</a:t>
            </a:r>
            <a:r>
              <a:rPr lang="en-US" dirty="0">
                <a:latin typeface="Times New Roman" panose="02020603050405020304" pitchFamily="18" charset="0"/>
                <a:cs typeface="Times New Roman" panose="02020603050405020304" pitchFamily="18" charset="0"/>
              </a:rPr>
              <a:t> visas </a:t>
            </a:r>
            <a:r>
              <a:rPr lang="en-US" dirty="0" err="1">
                <a:latin typeface="Times New Roman" panose="02020603050405020304" pitchFamily="18" charset="0"/>
                <a:cs typeface="Times New Roman" panose="02020603050405020304" pitchFamily="18" charset="0"/>
              </a:rPr>
              <a:t>sąsajas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kitomis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suinteresuotosiomis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šalimis</a:t>
            </a:r>
            <a:endParaRPr lang="lt-LT" dirty="0">
              <a:latin typeface="Times New Roman" panose="02020603050405020304" pitchFamily="18" charset="0"/>
              <a:cs typeface="Times New Roman" panose="02020603050405020304" pitchFamily="18" charset="0"/>
            </a:endParaRPr>
          </a:p>
          <a:p>
            <a:pPr marL="360000" lvl="2" indent="0">
              <a:buNone/>
            </a:pPr>
            <a:endParaRPr lang="en-US" dirty="0">
              <a:latin typeface="Times New Roman" panose="02020603050405020304" pitchFamily="18" charset="0"/>
              <a:cs typeface="Times New Roman" panose="02020603050405020304" pitchFamily="18" charset="0"/>
            </a:endParaRPr>
          </a:p>
          <a:p>
            <a:pPr lvl="1"/>
            <a:r>
              <a:rPr lang="en-US" b="1" dirty="0" err="1">
                <a:latin typeface="Times New Roman" panose="02020603050405020304" pitchFamily="18" charset="0"/>
                <a:cs typeface="Times New Roman" panose="02020603050405020304" pitchFamily="18" charset="0"/>
              </a:rPr>
              <a:t>Pagrindin</a:t>
            </a:r>
            <a:r>
              <a:rPr lang="lt-LT" b="1" dirty="0">
                <a:latin typeface="Times New Roman" panose="02020603050405020304" pitchFamily="18" charset="0"/>
                <a:cs typeface="Times New Roman" panose="02020603050405020304" pitchFamily="18" charset="0"/>
              </a:rPr>
              <a:t>ė</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veikla</a:t>
            </a:r>
            <a:endParaRPr lang="lt-LT" b="1" dirty="0">
              <a:latin typeface="Times New Roman" panose="02020603050405020304" pitchFamily="18" charset="0"/>
              <a:cs typeface="Times New Roman" panose="02020603050405020304" pitchFamily="18" charset="0"/>
            </a:endParaRPr>
          </a:p>
          <a:p>
            <a:pPr lvl="2">
              <a:buFont typeface="Wingdings" panose="05000000000000000000" pitchFamily="2" charset="2"/>
              <a:buChar char="Ø"/>
            </a:pPr>
            <a:r>
              <a:rPr lang="lt-LT" dirty="0">
                <a:latin typeface="Times New Roman" panose="02020603050405020304" pitchFamily="18" charset="0"/>
                <a:cs typeface="Times New Roman" panose="02020603050405020304" pitchFamily="18" charset="0"/>
              </a:rPr>
              <a:t>Įrodymai apie saugos reikalavimų ir veiklos ryšį (</a:t>
            </a:r>
            <a:r>
              <a:rPr lang="es-ES" dirty="0" err="1">
                <a:latin typeface="Times New Roman" panose="02020603050405020304" pitchFamily="18" charset="0"/>
                <a:cs typeface="Times New Roman" panose="02020603050405020304" pitchFamily="18" charset="0"/>
              </a:rPr>
              <a:t>sąsaja</a:t>
            </a:r>
            <a:r>
              <a:rPr lang="es-ES" dirty="0">
                <a:latin typeface="Times New Roman" panose="02020603050405020304" pitchFamily="18" charset="0"/>
                <a:cs typeface="Times New Roman" panose="02020603050405020304" pitchFamily="18" charset="0"/>
              </a:rPr>
              <a:t> su OPE TSS ir </a:t>
            </a:r>
            <a:r>
              <a:rPr lang="lt-LT" dirty="0">
                <a:latin typeface="Times New Roman" panose="02020603050405020304" pitchFamily="18" charset="0"/>
                <a:cs typeface="Times New Roman" panose="02020603050405020304" pitchFamily="18" charset="0"/>
              </a:rPr>
              <a:t>kitais aktualiais </a:t>
            </a:r>
            <a:r>
              <a:rPr lang="es-ES" dirty="0">
                <a:latin typeface="Times New Roman" panose="02020603050405020304" pitchFamily="18" charset="0"/>
                <a:cs typeface="Times New Roman" panose="02020603050405020304" pitchFamily="18" charset="0"/>
              </a:rPr>
              <a:t>TSS</a:t>
            </a:r>
            <a:r>
              <a:rPr lang="lt-LT" dirty="0">
                <a:latin typeface="Times New Roman" panose="02020603050405020304" pitchFamily="18" charset="0"/>
                <a:cs typeface="Times New Roman" panose="02020603050405020304" pitchFamily="18" charset="0"/>
              </a:rPr>
              <a:t>s)</a:t>
            </a:r>
          </a:p>
          <a:p>
            <a:pPr lvl="2">
              <a:buFont typeface="Wingdings" panose="05000000000000000000" pitchFamily="2" charset="2"/>
              <a:buChar char="Ø"/>
            </a:pPr>
            <a:endParaRPr lang="lt-LT" dirty="0">
              <a:latin typeface="Times New Roman" panose="02020603050405020304" pitchFamily="18" charset="0"/>
              <a:cs typeface="Times New Roman" panose="02020603050405020304" pitchFamily="18" charset="0"/>
            </a:endParaRPr>
          </a:p>
          <a:p>
            <a:pPr lvl="1"/>
            <a:r>
              <a:rPr lang="lt-LT" b="1" dirty="0">
                <a:latin typeface="Times New Roman" panose="02020603050405020304" pitchFamily="18" charset="0"/>
                <a:cs typeface="Times New Roman" panose="02020603050405020304" pitchFamily="18" charset="0"/>
              </a:rPr>
              <a:t>Parama</a:t>
            </a:r>
          </a:p>
          <a:p>
            <a:pPr lvl="2">
              <a:buFont typeface="Wingdings" panose="05000000000000000000" pitchFamily="2" charset="2"/>
              <a:buChar char="Ø"/>
            </a:pPr>
            <a:r>
              <a:rPr lang="lt-LT" dirty="0">
                <a:latin typeface="Times New Roman" panose="02020603050405020304" pitchFamily="18" charset="0"/>
                <a:cs typeface="Times New Roman" panose="02020603050405020304" pitchFamily="18" charset="0"/>
              </a:rPr>
              <a:t>Visos veiklos, reikalingos saugiam geležinkelio operacijų vykdymui</a:t>
            </a:r>
            <a:endParaRPr lang="en-US" dirty="0">
              <a:latin typeface="Times New Roman" panose="02020603050405020304" pitchFamily="18" charset="0"/>
              <a:cs typeface="Times New Roman" panose="02020603050405020304" pitchFamily="18" charset="0"/>
            </a:endParaRPr>
          </a:p>
          <a:p>
            <a:pPr marL="360000" lvl="2" indent="0">
              <a:buNone/>
            </a:pPr>
            <a:endParaRPr lang="lt-LT"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B2237D8-6934-4551-B44A-0E7EB3FA9B9A}"/>
              </a:ext>
            </a:extLst>
          </p:cNvPr>
          <p:cNvSpPr>
            <a:spLocks noGrp="1"/>
          </p:cNvSpPr>
          <p:nvPr>
            <p:ph type="sldNum" sz="quarter" idx="12"/>
          </p:nvPr>
        </p:nvSpPr>
        <p:spPr/>
        <p:txBody>
          <a:bodyPr/>
          <a:lstStyle/>
          <a:p>
            <a:fld id="{2066355A-084C-D24E-9AD2-7E4FC41EA627}" type="slidenum">
              <a:rPr lang="en-US" smtClean="0"/>
              <a:t>41</a:t>
            </a:fld>
            <a:endParaRPr lang="en-US"/>
          </a:p>
        </p:txBody>
      </p:sp>
      <p:pic>
        <p:nvPicPr>
          <p:cNvPr id="5" name="Picture 4">
            <a:extLst>
              <a:ext uri="{FF2B5EF4-FFF2-40B4-BE49-F238E27FC236}">
                <a16:creationId xmlns:a16="http://schemas.microsoft.com/office/drawing/2014/main" id="{5A52CFB7-8ED5-4C23-B83C-C8FA7A4C886C}"/>
              </a:ext>
            </a:extLst>
          </p:cNvPr>
          <p:cNvPicPr>
            <a:picLocks noChangeAspect="1"/>
          </p:cNvPicPr>
          <p:nvPr/>
        </p:nvPicPr>
        <p:blipFill rotWithShape="1">
          <a:blip r:embed="rId2" cstate="print">
            <a:clrChange>
              <a:clrFrom>
                <a:srgbClr val="FEFEFE"/>
              </a:clrFrom>
              <a:clrTo>
                <a:srgbClr val="FEFEFE">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74581" y="717832"/>
            <a:ext cx="344799" cy="339634"/>
          </a:xfrm>
          <a:prstGeom prst="rect">
            <a:avLst/>
          </a:prstGeom>
        </p:spPr>
      </p:pic>
    </p:spTree>
    <p:extLst>
      <p:ext uri="{BB962C8B-B14F-4D97-AF65-F5344CB8AC3E}">
        <p14:creationId xmlns:p14="http://schemas.microsoft.com/office/powerpoint/2010/main" val="195369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38DCF-06F1-4C3D-AC73-02917036C228}"/>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Ankstesnė S</a:t>
            </a:r>
            <a:r>
              <a:rPr lang="en-US" sz="2000" dirty="0">
                <a:latin typeface="Times New Roman" panose="02020603050405020304" pitchFamily="18" charset="0"/>
                <a:cs typeface="Times New Roman" panose="02020603050405020304" pitchFamily="18" charset="0"/>
              </a:rPr>
              <a:t>V</a:t>
            </a:r>
            <a:r>
              <a:rPr lang="lt-LT" sz="2000" dirty="0">
                <a:latin typeface="Times New Roman" panose="02020603050405020304" pitchFamily="18" charset="0"/>
                <a:cs typeface="Times New Roman" panose="02020603050405020304" pitchFamily="18" charset="0"/>
              </a:rPr>
              <a:t>S reikalavimų struktūra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diagrama</a:t>
            </a:r>
            <a:endParaRPr lang="en-US" sz="2000"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A5B88E18-94DD-47FA-A595-93BBB8737726}"/>
              </a:ext>
            </a:extLst>
          </p:cNvPr>
          <p:cNvPicPr>
            <a:picLocks noGrp="1" noChangeAspect="1"/>
          </p:cNvPicPr>
          <p:nvPr>
            <p:ph idx="1"/>
          </p:nvPr>
        </p:nvPicPr>
        <p:blipFill>
          <a:blip r:embed="rId2"/>
          <a:stretch>
            <a:fillRect/>
          </a:stretch>
        </p:blipFill>
        <p:spPr>
          <a:xfrm>
            <a:off x="2649150" y="692150"/>
            <a:ext cx="4111867" cy="4107646"/>
          </a:xfrm>
          <a:prstGeom prst="rect">
            <a:avLst/>
          </a:prstGeom>
        </p:spPr>
      </p:pic>
      <p:sp>
        <p:nvSpPr>
          <p:cNvPr id="4" name="Slide Number Placeholder 3">
            <a:extLst>
              <a:ext uri="{FF2B5EF4-FFF2-40B4-BE49-F238E27FC236}">
                <a16:creationId xmlns:a16="http://schemas.microsoft.com/office/drawing/2014/main" id="{6E03B9BD-DFF1-4882-B503-EAF9672FCB0E}"/>
              </a:ext>
            </a:extLst>
          </p:cNvPr>
          <p:cNvSpPr>
            <a:spLocks noGrp="1"/>
          </p:cNvSpPr>
          <p:nvPr>
            <p:ph type="sldNum" sz="quarter" idx="12"/>
          </p:nvPr>
        </p:nvSpPr>
        <p:spPr/>
        <p:txBody>
          <a:bodyPr/>
          <a:lstStyle/>
          <a:p>
            <a:fld id="{2066355A-084C-D24E-9AD2-7E4FC41EA627}" type="slidenum">
              <a:rPr lang="en-US" smtClean="0"/>
              <a:t>42</a:t>
            </a:fld>
            <a:endParaRPr lang="en-US"/>
          </a:p>
        </p:txBody>
      </p:sp>
    </p:spTree>
    <p:extLst>
      <p:ext uri="{BB962C8B-B14F-4D97-AF65-F5344CB8AC3E}">
        <p14:creationId xmlns:p14="http://schemas.microsoft.com/office/powerpoint/2010/main" val="91897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59889-2D2C-42B6-9A10-F7B2997C5538}"/>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Nauja </a:t>
            </a:r>
            <a:r>
              <a:rPr lang="en-US" sz="2000" dirty="0">
                <a:latin typeface="Times New Roman" panose="02020603050405020304" pitchFamily="18" charset="0"/>
                <a:cs typeface="Times New Roman" panose="02020603050405020304" pitchFamily="18" charset="0"/>
              </a:rPr>
              <a:t>SVS </a:t>
            </a:r>
            <a:r>
              <a:rPr lang="en-US" sz="2000" dirty="0" err="1">
                <a:latin typeface="Times New Roman" panose="02020603050405020304" pitchFamily="18" charset="0"/>
                <a:cs typeface="Times New Roman" panose="02020603050405020304" pitchFamily="18" charset="0"/>
              </a:rPr>
              <a:t>diagrama</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nauja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versija</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mobili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aplikacija</a:t>
            </a:r>
            <a:endParaRPr lang="en-US" sz="20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7D74D25-3B97-4AB9-9BA5-CB8EF294E4DF}"/>
              </a:ext>
            </a:extLst>
          </p:cNvPr>
          <p:cNvSpPr>
            <a:spLocks noGrp="1"/>
          </p:cNvSpPr>
          <p:nvPr>
            <p:ph type="sldNum" sz="quarter" idx="12"/>
          </p:nvPr>
        </p:nvSpPr>
        <p:spPr/>
        <p:txBody>
          <a:bodyPr/>
          <a:lstStyle/>
          <a:p>
            <a:fld id="{2066355A-084C-D24E-9AD2-7E4FC41EA627}" type="slidenum">
              <a:rPr lang="en-US" smtClean="0"/>
              <a:t>43</a:t>
            </a:fld>
            <a:endParaRPr lang="en-US"/>
          </a:p>
        </p:txBody>
      </p:sp>
      <p:pic>
        <p:nvPicPr>
          <p:cNvPr id="5" name="Content Placeholder 4">
            <a:extLst>
              <a:ext uri="{FF2B5EF4-FFF2-40B4-BE49-F238E27FC236}">
                <a16:creationId xmlns:a16="http://schemas.microsoft.com/office/drawing/2014/main" id="{3ABE81B3-7075-4244-B6FC-FE279227041E}"/>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663257" y="692149"/>
            <a:ext cx="4104688" cy="4130777"/>
          </a:xfrm>
          <a:prstGeom prst="rect">
            <a:avLst/>
          </a:prstGeom>
        </p:spPr>
      </p:pic>
      <p:sp>
        <p:nvSpPr>
          <p:cNvPr id="6" name="TextBox 5">
            <a:extLst>
              <a:ext uri="{FF2B5EF4-FFF2-40B4-BE49-F238E27FC236}">
                <a16:creationId xmlns:a16="http://schemas.microsoft.com/office/drawing/2014/main" id="{7F6DED98-0098-48BE-B19C-C965A2AC16D5}"/>
              </a:ext>
            </a:extLst>
          </p:cNvPr>
          <p:cNvSpPr txBox="1"/>
          <p:nvPr/>
        </p:nvSpPr>
        <p:spPr>
          <a:xfrm>
            <a:off x="255125" y="1656062"/>
            <a:ext cx="2887579" cy="646331"/>
          </a:xfrm>
          <a:prstGeom prst="rect">
            <a:avLst/>
          </a:prstGeom>
          <a:noFill/>
        </p:spPr>
        <p:txBody>
          <a:bodyPr wrap="square" rtlCol="0">
            <a:spAutoFit/>
          </a:bodyPr>
          <a:lstStyle/>
          <a:p>
            <a:r>
              <a:rPr lang="lt-LT" dirty="0">
                <a:latin typeface="Times New Roman" panose="02020603050405020304" pitchFamily="18" charset="0"/>
                <a:cs typeface="Times New Roman" panose="02020603050405020304" pitchFamily="18" charset="0"/>
              </a:rPr>
              <a:t>Nauja S</a:t>
            </a:r>
            <a:r>
              <a:rPr lang="en-US" dirty="0">
                <a:latin typeface="Times New Roman" panose="02020603050405020304" pitchFamily="18" charset="0"/>
                <a:cs typeface="Times New Roman" panose="02020603050405020304" pitchFamily="18" charset="0"/>
              </a:rPr>
              <a:t>V</a:t>
            </a:r>
            <a:r>
              <a:rPr lang="lt-LT" dirty="0">
                <a:latin typeface="Times New Roman" panose="02020603050405020304" pitchFamily="18" charset="0"/>
                <a:cs typeface="Times New Roman" panose="02020603050405020304" pitchFamily="18" charset="0"/>
              </a:rPr>
              <a:t>S reikalavimų struktūra</a:t>
            </a:r>
            <a:endParaRPr lang="en-US" dirty="0">
              <a:latin typeface="Times New Roman" panose="02020603050405020304" pitchFamily="18" charset="0"/>
              <a:cs typeface="Times New Roman" panose="02020603050405020304" pitchFamily="18" charset="0"/>
            </a:endParaRPr>
          </a:p>
        </p:txBody>
      </p:sp>
      <p:pic>
        <p:nvPicPr>
          <p:cNvPr id="7" name="Picture 2" descr="https://www.era.europa.eu/sites/default/files/activities/images/app_store_logo.png">
            <a:hlinkClick r:id="rId4"/>
            <a:extLst>
              <a:ext uri="{FF2B5EF4-FFF2-40B4-BE49-F238E27FC236}">
                <a16:creationId xmlns:a16="http://schemas.microsoft.com/office/drawing/2014/main" id="{B0F9BDFA-2F45-4404-BC16-E1CA5F4D5AC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3616037"/>
            <a:ext cx="2085975" cy="7239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era.europa.eu/sites/default/files/activities/images/google_play_logo.png">
            <a:hlinkClick r:id="rId6"/>
            <a:extLst>
              <a:ext uri="{FF2B5EF4-FFF2-40B4-BE49-F238E27FC236}">
                <a16:creationId xmlns:a16="http://schemas.microsoft.com/office/drawing/2014/main" id="{3D428903-DB1C-42DB-BE49-ABE9A6439EE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892392" y="3595254"/>
            <a:ext cx="2085975" cy="7239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48B70A9-7F2D-4156-9FE7-B4E2AD93DCF8}"/>
              </a:ext>
            </a:extLst>
          </p:cNvPr>
          <p:cNvGrpSpPr/>
          <p:nvPr/>
        </p:nvGrpSpPr>
        <p:grpSpPr>
          <a:xfrm>
            <a:off x="6689179" y="1250294"/>
            <a:ext cx="2454821" cy="1687705"/>
            <a:chOff x="6579220" y="4665440"/>
            <a:chExt cx="2305268" cy="1687705"/>
          </a:xfrm>
        </p:grpSpPr>
        <p:pic>
          <p:nvPicPr>
            <p:cNvPr id="10" name="Picture 2" descr="Podobny obraz">
              <a:extLst>
                <a:ext uri="{FF2B5EF4-FFF2-40B4-BE49-F238E27FC236}">
                  <a16:creationId xmlns:a16="http://schemas.microsoft.com/office/drawing/2014/main" id="{ABE6FC0D-45F8-44BB-B4FD-1C45E85B989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097947" y="4665440"/>
              <a:ext cx="1326943" cy="99520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hlinkClick r:id="rId9"/>
              <a:extLst>
                <a:ext uri="{FF2B5EF4-FFF2-40B4-BE49-F238E27FC236}">
                  <a16:creationId xmlns:a16="http://schemas.microsoft.com/office/drawing/2014/main" id="{876A9AF3-E820-4BA9-9FB6-4E88D28E6980}"/>
                </a:ext>
              </a:extLst>
            </p:cNvPr>
            <p:cNvSpPr txBox="1"/>
            <p:nvPr/>
          </p:nvSpPr>
          <p:spPr>
            <a:xfrm>
              <a:off x="6579220" y="5429815"/>
              <a:ext cx="2305268" cy="923330"/>
            </a:xfrm>
            <a:prstGeom prst="rect">
              <a:avLst/>
            </a:prstGeom>
            <a:noFill/>
          </p:spPr>
          <p:txBody>
            <a:bodyPr wrap="square" rtlCol="0">
              <a:spAutoFit/>
            </a:bodyPr>
            <a:lstStyle/>
            <a:p>
              <a:pPr algn="ctr"/>
              <a:r>
                <a:rPr lang="lt-LT" dirty="0">
                  <a:latin typeface="Times New Roman" panose="02020603050405020304" pitchFamily="18" charset="0"/>
                  <a:cs typeface="Times New Roman" panose="02020603050405020304" pitchFamily="18" charset="0"/>
                </a:rPr>
                <a:t>Norėdami pamatyti vaizdo įrašą, spustelėkite </a:t>
              </a:r>
              <a:r>
                <a:rPr lang="lt-LT" b="1" u="sng" dirty="0">
                  <a:solidFill>
                    <a:srgbClr val="0070C0"/>
                  </a:solidFill>
                  <a:latin typeface="Times New Roman" panose="02020603050405020304" pitchFamily="18" charset="0"/>
                  <a:cs typeface="Times New Roman" panose="02020603050405020304" pitchFamily="18" charset="0"/>
                  <a:hlinkClick r:id="rId9"/>
                </a:rPr>
                <a:t>čia</a:t>
              </a:r>
              <a:endParaRPr lang="en-US" b="1" u="sng" dirty="0">
                <a:solidFill>
                  <a:srgbClr val="0070C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7353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D132D-C56D-4FEB-86FC-278AF3AA3CE9}"/>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SVS taikymas - vadovavimas</a:t>
            </a:r>
          </a:p>
        </p:txBody>
      </p:sp>
      <p:sp>
        <p:nvSpPr>
          <p:cNvPr id="4" name="Slide Number Placeholder 3">
            <a:extLst>
              <a:ext uri="{FF2B5EF4-FFF2-40B4-BE49-F238E27FC236}">
                <a16:creationId xmlns:a16="http://schemas.microsoft.com/office/drawing/2014/main" id="{D7159D0F-F8DD-45A9-B651-A9C67E349DA6}"/>
              </a:ext>
            </a:extLst>
          </p:cNvPr>
          <p:cNvSpPr>
            <a:spLocks noGrp="1"/>
          </p:cNvSpPr>
          <p:nvPr>
            <p:ph type="sldNum" sz="quarter" idx="12"/>
          </p:nvPr>
        </p:nvSpPr>
        <p:spPr/>
        <p:txBody>
          <a:bodyPr/>
          <a:lstStyle/>
          <a:p>
            <a:fld id="{2066355A-084C-D24E-9AD2-7E4FC41EA627}" type="slidenum">
              <a:rPr lang="en-US" smtClean="0"/>
              <a:t>44</a:t>
            </a:fld>
            <a:endParaRPr lang="en-US"/>
          </a:p>
        </p:txBody>
      </p:sp>
      <p:pic>
        <p:nvPicPr>
          <p:cNvPr id="5" name="Content Placeholder 4">
            <a:extLst>
              <a:ext uri="{FF2B5EF4-FFF2-40B4-BE49-F238E27FC236}">
                <a16:creationId xmlns:a16="http://schemas.microsoft.com/office/drawing/2014/main" id="{B59B5A19-2FE5-4C44-AA34-94E3BD442480}"/>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384632" y="852039"/>
            <a:ext cx="2284117" cy="3841750"/>
          </a:xfrm>
          <a:prstGeom prst="rect">
            <a:avLst/>
          </a:prstGeom>
        </p:spPr>
      </p:pic>
      <p:pic>
        <p:nvPicPr>
          <p:cNvPr id="6" name="Content Placeholder 4">
            <a:extLst>
              <a:ext uri="{FF2B5EF4-FFF2-40B4-BE49-F238E27FC236}">
                <a16:creationId xmlns:a16="http://schemas.microsoft.com/office/drawing/2014/main" id="{90DE6444-E34D-40B7-8800-68535483C1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84322" y="867547"/>
            <a:ext cx="2320338" cy="3825340"/>
          </a:xfrm>
          <a:prstGeom prst="rect">
            <a:avLst/>
          </a:prstGeom>
        </p:spPr>
      </p:pic>
      <p:sp>
        <p:nvSpPr>
          <p:cNvPr id="7" name="Right Arrow 10">
            <a:extLst>
              <a:ext uri="{FF2B5EF4-FFF2-40B4-BE49-F238E27FC236}">
                <a16:creationId xmlns:a16="http://schemas.microsoft.com/office/drawing/2014/main" id="{6B36AAC0-6533-4D64-9D38-2D7F4540505C}"/>
              </a:ext>
            </a:extLst>
          </p:cNvPr>
          <p:cNvSpPr/>
          <p:nvPr/>
        </p:nvSpPr>
        <p:spPr>
          <a:xfrm>
            <a:off x="5187035" y="2534403"/>
            <a:ext cx="835576" cy="484632"/>
          </a:xfrm>
          <a:prstGeom prst="rightArrow">
            <a:avLst/>
          </a:prstGeom>
          <a:solidFill>
            <a:schemeClr val="bg1"/>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Vertical Scroll 6">
            <a:extLst>
              <a:ext uri="{FF2B5EF4-FFF2-40B4-BE49-F238E27FC236}">
                <a16:creationId xmlns:a16="http://schemas.microsoft.com/office/drawing/2014/main" id="{1018C748-590C-40B8-8AD9-C029702863E8}"/>
              </a:ext>
            </a:extLst>
          </p:cNvPr>
          <p:cNvSpPr/>
          <p:nvPr/>
        </p:nvSpPr>
        <p:spPr>
          <a:xfrm>
            <a:off x="5920491" y="874842"/>
            <a:ext cx="2365753" cy="3489512"/>
          </a:xfrm>
          <a:prstGeom prst="verticalScrol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dirty="0">
                <a:latin typeface="Times New Roman" panose="02020603050405020304" pitchFamily="18" charset="0"/>
                <a:cs typeface="Times New Roman" panose="02020603050405020304" pitchFamily="18" charset="0"/>
              </a:rPr>
              <a:t>Įsipareigojimo įrodymas</a:t>
            </a:r>
            <a:endParaRPr lang="en-GB" dirty="0">
              <a:latin typeface="Times New Roman" panose="02020603050405020304" pitchFamily="18" charset="0"/>
              <a:cs typeface="Times New Roman" panose="02020603050405020304" pitchFamily="18" charset="0"/>
            </a:endParaRPr>
          </a:p>
          <a:p>
            <a:pPr algn="ctr"/>
            <a:endParaRPr lang="en-GB" dirty="0">
              <a:latin typeface="Times New Roman" panose="02020603050405020304" pitchFamily="18" charset="0"/>
              <a:cs typeface="Times New Roman" panose="02020603050405020304" pitchFamily="18" charset="0"/>
            </a:endParaRPr>
          </a:p>
          <a:p>
            <a:pPr algn="ctr"/>
            <a:r>
              <a:rPr lang="lt-LT" dirty="0">
                <a:latin typeface="Times New Roman" panose="02020603050405020304" pitchFamily="18" charset="0"/>
                <a:cs typeface="Times New Roman" panose="02020603050405020304" pitchFamily="18" charset="0"/>
              </a:rPr>
              <a:t>Komunikacija</a:t>
            </a:r>
            <a:endParaRPr lang="en-GB" dirty="0">
              <a:latin typeface="Times New Roman" panose="02020603050405020304" pitchFamily="18" charset="0"/>
              <a:cs typeface="Times New Roman" panose="02020603050405020304" pitchFamily="18" charset="0"/>
            </a:endParaRPr>
          </a:p>
          <a:p>
            <a:pPr algn="ctr"/>
            <a:endParaRPr lang="en-GB" dirty="0">
              <a:latin typeface="Times New Roman" panose="02020603050405020304" pitchFamily="18" charset="0"/>
              <a:cs typeface="Times New Roman" panose="02020603050405020304" pitchFamily="18" charset="0"/>
            </a:endParaRPr>
          </a:p>
          <a:p>
            <a:pPr algn="ctr"/>
            <a:r>
              <a:rPr lang="lt-LT" dirty="0">
                <a:latin typeface="Times New Roman" panose="02020603050405020304" pitchFamily="18" charset="0"/>
                <a:cs typeface="Times New Roman" panose="02020603050405020304" pitchFamily="18" charset="0"/>
              </a:rPr>
              <a:t>Saugos kultūra</a:t>
            </a:r>
            <a:endParaRPr lang="en-GB" dirty="0">
              <a:latin typeface="Times New Roman" panose="02020603050405020304" pitchFamily="18" charset="0"/>
              <a:cs typeface="Times New Roman" panose="02020603050405020304" pitchFamily="18" charset="0"/>
            </a:endParaRPr>
          </a:p>
          <a:p>
            <a:pPr algn="ctr"/>
            <a:endParaRPr lang="en-GB" dirty="0">
              <a:latin typeface="Times New Roman" panose="02020603050405020304" pitchFamily="18" charset="0"/>
              <a:cs typeface="Times New Roman" panose="02020603050405020304" pitchFamily="18" charset="0"/>
            </a:endParaRPr>
          </a:p>
          <a:p>
            <a:pPr algn="ctr"/>
            <a:r>
              <a:rPr lang="lt-LT" dirty="0">
                <a:latin typeface="Times New Roman" panose="02020603050405020304" pitchFamily="18" charset="0"/>
                <a:cs typeface="Times New Roman" panose="02020603050405020304" pitchFamily="18" charset="0"/>
              </a:rPr>
              <a:t>Rizikos valdymas ir atsakomybė</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105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F4388-DE7A-4705-93F7-760917A078A9}"/>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SVS taikymas – saugos kultūra</a:t>
            </a:r>
            <a:endParaRPr lang="en-US" sz="2000" dirty="0"/>
          </a:p>
        </p:txBody>
      </p:sp>
      <p:sp>
        <p:nvSpPr>
          <p:cNvPr id="4" name="Slide Number Placeholder 3">
            <a:extLst>
              <a:ext uri="{FF2B5EF4-FFF2-40B4-BE49-F238E27FC236}">
                <a16:creationId xmlns:a16="http://schemas.microsoft.com/office/drawing/2014/main" id="{5A426E89-4864-4BDF-9C08-76A1A665C407}"/>
              </a:ext>
            </a:extLst>
          </p:cNvPr>
          <p:cNvSpPr>
            <a:spLocks noGrp="1"/>
          </p:cNvSpPr>
          <p:nvPr>
            <p:ph type="sldNum" sz="quarter" idx="12"/>
          </p:nvPr>
        </p:nvSpPr>
        <p:spPr/>
        <p:txBody>
          <a:bodyPr/>
          <a:lstStyle/>
          <a:p>
            <a:fld id="{2066355A-084C-D24E-9AD2-7E4FC41EA627}" type="slidenum">
              <a:rPr lang="en-US" smtClean="0"/>
              <a:t>45</a:t>
            </a:fld>
            <a:endParaRPr lang="en-US"/>
          </a:p>
        </p:txBody>
      </p:sp>
      <p:pic>
        <p:nvPicPr>
          <p:cNvPr id="5" name="Content Placeholder 5">
            <a:extLst>
              <a:ext uri="{FF2B5EF4-FFF2-40B4-BE49-F238E27FC236}">
                <a16:creationId xmlns:a16="http://schemas.microsoft.com/office/drawing/2014/main" id="{49A16534-EFDC-4ECD-A966-62CB0389C9D0}"/>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317081" y="763588"/>
            <a:ext cx="2266200" cy="3841750"/>
          </a:xfrm>
          <a:prstGeom prst="rect">
            <a:avLst/>
          </a:prstGeom>
        </p:spPr>
      </p:pic>
      <p:pic>
        <p:nvPicPr>
          <p:cNvPr id="6" name="Picture 5">
            <a:extLst>
              <a:ext uri="{FF2B5EF4-FFF2-40B4-BE49-F238E27FC236}">
                <a16:creationId xmlns:a16="http://schemas.microsoft.com/office/drawing/2014/main" id="{3D376DFF-FC2A-46BA-A8FC-478A5069FF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36802" y="750775"/>
            <a:ext cx="2341225" cy="3880186"/>
          </a:xfrm>
          <a:prstGeom prst="rect">
            <a:avLst/>
          </a:prstGeom>
        </p:spPr>
      </p:pic>
      <p:sp>
        <p:nvSpPr>
          <p:cNvPr id="7" name="Right Arrow 10">
            <a:extLst>
              <a:ext uri="{FF2B5EF4-FFF2-40B4-BE49-F238E27FC236}">
                <a16:creationId xmlns:a16="http://schemas.microsoft.com/office/drawing/2014/main" id="{0A598116-C8B3-4627-AF2F-FE049410BE1C}"/>
              </a:ext>
            </a:extLst>
          </p:cNvPr>
          <p:cNvSpPr/>
          <p:nvPr/>
        </p:nvSpPr>
        <p:spPr>
          <a:xfrm>
            <a:off x="5062748" y="2472260"/>
            <a:ext cx="835576" cy="484632"/>
          </a:xfrm>
          <a:prstGeom prst="rightArrow">
            <a:avLst/>
          </a:prstGeom>
          <a:solidFill>
            <a:schemeClr val="bg1"/>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Vertical Scroll 8">
            <a:extLst>
              <a:ext uri="{FF2B5EF4-FFF2-40B4-BE49-F238E27FC236}">
                <a16:creationId xmlns:a16="http://schemas.microsoft.com/office/drawing/2014/main" id="{9545E948-0839-484E-8832-F5060F4F2DF2}"/>
              </a:ext>
            </a:extLst>
          </p:cNvPr>
          <p:cNvSpPr/>
          <p:nvPr/>
        </p:nvSpPr>
        <p:spPr>
          <a:xfrm>
            <a:off x="5832736" y="905639"/>
            <a:ext cx="2582980" cy="3489512"/>
          </a:xfrm>
          <a:prstGeom prst="verticalScrol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dirty="0">
                <a:latin typeface="Times New Roman" panose="02020603050405020304" pitchFamily="18" charset="0"/>
                <a:cs typeface="Times New Roman" panose="02020603050405020304" pitchFamily="18" charset="0"/>
              </a:rPr>
              <a:t>Teigiamas požiūris, vertybės ir įsitikinimai</a:t>
            </a:r>
          </a:p>
          <a:p>
            <a:pPr algn="ctr"/>
            <a:endParaRPr lang="en-US" dirty="0">
              <a:latin typeface="Times New Roman" panose="02020603050405020304" pitchFamily="18" charset="0"/>
              <a:cs typeface="Times New Roman" panose="02020603050405020304" pitchFamily="18" charset="0"/>
            </a:endParaRPr>
          </a:p>
          <a:p>
            <a:pPr algn="ctr"/>
            <a:r>
              <a:rPr lang="fi-FI" dirty="0">
                <a:latin typeface="Times New Roman" panose="02020603050405020304" pitchFamily="18" charset="0"/>
                <a:cs typeface="Times New Roman" panose="02020603050405020304" pitchFamily="18" charset="0"/>
              </a:rPr>
              <a:t>Saugos kultūra yra </a:t>
            </a:r>
            <a:r>
              <a:rPr lang="lt-LT" dirty="0">
                <a:latin typeface="Times New Roman" panose="02020603050405020304" pitchFamily="18" charset="0"/>
                <a:cs typeface="Times New Roman" panose="02020603050405020304" pitchFamily="18" charset="0"/>
              </a:rPr>
              <a:t>„</a:t>
            </a:r>
            <a:r>
              <a:rPr lang="fi-FI" dirty="0">
                <a:latin typeface="Times New Roman" panose="02020603050405020304" pitchFamily="18" charset="0"/>
                <a:cs typeface="Times New Roman" panose="02020603050405020304" pitchFamily="18" charset="0"/>
              </a:rPr>
              <a:t>klijai</a:t>
            </a:r>
            <a:r>
              <a:rPr lang="lt-LT" dirty="0">
                <a:latin typeface="Times New Roman" panose="02020603050405020304" pitchFamily="18" charset="0"/>
                <a:cs typeface="Times New Roman" panose="02020603050405020304" pitchFamily="18" charset="0"/>
              </a:rPr>
              <a:t>“</a:t>
            </a:r>
            <a:r>
              <a:rPr lang="fi-FI" dirty="0">
                <a:latin typeface="Times New Roman" panose="02020603050405020304" pitchFamily="18" charset="0"/>
                <a:cs typeface="Times New Roman" panose="02020603050405020304" pitchFamily="18" charset="0"/>
              </a:rPr>
              <a:t>, laikantys S</a:t>
            </a:r>
            <a:r>
              <a:rPr lang="lt-LT" dirty="0">
                <a:latin typeface="Times New Roman" panose="02020603050405020304" pitchFamily="18" charset="0"/>
                <a:cs typeface="Times New Roman" panose="02020603050405020304" pitchFamily="18" charset="0"/>
              </a:rPr>
              <a:t>V</a:t>
            </a:r>
            <a:r>
              <a:rPr lang="fi-FI" dirty="0">
                <a:latin typeface="Times New Roman" panose="02020603050405020304" pitchFamily="18" charset="0"/>
                <a:cs typeface="Times New Roman" panose="02020603050405020304" pitchFamily="18" charset="0"/>
              </a:rPr>
              <a: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77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3592E42-3B82-4975-B427-A27D2689C63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051330" y="0"/>
            <a:ext cx="7136708" cy="4720402"/>
          </a:xfrm>
          <a:prstGeom prst="rect">
            <a:avLst/>
          </a:prstGeom>
        </p:spPr>
      </p:pic>
      <p:sp>
        <p:nvSpPr>
          <p:cNvPr id="4" name="Slide Number Placeholder 3">
            <a:extLst>
              <a:ext uri="{FF2B5EF4-FFF2-40B4-BE49-F238E27FC236}">
                <a16:creationId xmlns:a16="http://schemas.microsoft.com/office/drawing/2014/main" id="{AE456CC2-85F7-40AE-AC05-EF5503CDC277}"/>
              </a:ext>
            </a:extLst>
          </p:cNvPr>
          <p:cNvSpPr>
            <a:spLocks noGrp="1"/>
          </p:cNvSpPr>
          <p:nvPr>
            <p:ph type="sldNum" sz="quarter" idx="12"/>
          </p:nvPr>
        </p:nvSpPr>
        <p:spPr/>
        <p:txBody>
          <a:bodyPr/>
          <a:lstStyle/>
          <a:p>
            <a:fld id="{2066355A-084C-D24E-9AD2-7E4FC41EA627}" type="slidenum">
              <a:rPr lang="en-US" smtClean="0"/>
              <a:t>46</a:t>
            </a:fld>
            <a:endParaRPr lang="en-US"/>
          </a:p>
        </p:txBody>
      </p:sp>
      <p:grpSp>
        <p:nvGrpSpPr>
          <p:cNvPr id="6" name="Group 5">
            <a:extLst>
              <a:ext uri="{FF2B5EF4-FFF2-40B4-BE49-F238E27FC236}">
                <a16:creationId xmlns:a16="http://schemas.microsoft.com/office/drawing/2014/main" id="{EA0D7E41-221C-48F4-A2FE-B3A17530C484}"/>
              </a:ext>
            </a:extLst>
          </p:cNvPr>
          <p:cNvGrpSpPr/>
          <p:nvPr/>
        </p:nvGrpSpPr>
        <p:grpSpPr>
          <a:xfrm>
            <a:off x="111155" y="3892610"/>
            <a:ext cx="2735953" cy="1056516"/>
            <a:chOff x="90373" y="5447784"/>
            <a:chExt cx="3410451" cy="1360623"/>
          </a:xfrm>
        </p:grpSpPr>
        <p:pic>
          <p:nvPicPr>
            <p:cNvPr id="7" name="Picture 6">
              <a:extLst>
                <a:ext uri="{FF2B5EF4-FFF2-40B4-BE49-F238E27FC236}">
                  <a16:creationId xmlns:a16="http://schemas.microsoft.com/office/drawing/2014/main" id="{7D01F9FE-16DE-467E-9064-30ED7DD96E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373" y="5447784"/>
              <a:ext cx="1366864" cy="1360623"/>
            </a:xfrm>
            <a:prstGeom prst="rect">
              <a:avLst/>
            </a:prstGeom>
          </p:spPr>
        </p:pic>
        <p:sp>
          <p:nvSpPr>
            <p:cNvPr id="8" name="Rettangolo 17">
              <a:extLst>
                <a:ext uri="{FF2B5EF4-FFF2-40B4-BE49-F238E27FC236}">
                  <a16:creationId xmlns:a16="http://schemas.microsoft.com/office/drawing/2014/main" id="{73CAE0B2-A46A-4691-928D-4A8AF6971B04}"/>
                </a:ext>
              </a:extLst>
            </p:cNvPr>
            <p:cNvSpPr/>
            <p:nvPr/>
          </p:nvSpPr>
          <p:spPr>
            <a:xfrm>
              <a:off x="1467870" y="6417298"/>
              <a:ext cx="2032954" cy="369332"/>
            </a:xfrm>
            <a:prstGeom prst="rect">
              <a:avLst/>
            </a:prstGeom>
            <a:noFill/>
          </p:spPr>
          <p:txBody>
            <a:bodyPr wrap="square">
              <a:spAutoFit/>
            </a:bodyPr>
            <a:lstStyle/>
            <a:p>
              <a:pPr algn="ctr"/>
              <a:r>
                <a:rPr lang="en-GB" dirty="0">
                  <a:ln/>
                  <a:solidFill>
                    <a:srgbClr val="0070C0"/>
                  </a:solidFill>
                </a:rPr>
                <a:t>era.europa.eu</a:t>
              </a:r>
            </a:p>
          </p:txBody>
        </p:sp>
      </p:grpSp>
    </p:spTree>
    <p:extLst>
      <p:ext uri="{BB962C8B-B14F-4D97-AF65-F5344CB8AC3E}">
        <p14:creationId xmlns:p14="http://schemas.microsoft.com/office/powerpoint/2010/main" val="56676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52147-A2F4-4FAE-9309-63D827ADA835}"/>
              </a:ext>
            </a:extLst>
          </p:cNvPr>
          <p:cNvSpPr>
            <a:spLocks noGrp="1"/>
          </p:cNvSpPr>
          <p:nvPr>
            <p:ph type="title"/>
          </p:nvPr>
        </p:nvSpPr>
        <p:spPr/>
        <p:txBody>
          <a:bodyPr/>
          <a:lstStyle/>
          <a:p>
            <a:pPr algn="ctr"/>
            <a:r>
              <a:rPr lang="en-US" sz="2000" dirty="0">
                <a:latin typeface="Times New Roman" panose="02020603050405020304" pitchFamily="18" charset="0"/>
                <a:cs typeface="Times New Roman" panose="02020603050405020304" pitchFamily="18" charset="0"/>
              </a:rPr>
              <a:t>S</a:t>
            </a:r>
            <a:r>
              <a:rPr lang="lt-LT" sz="2000" dirty="0">
                <a:latin typeface="Times New Roman" panose="02020603050405020304" pitchFamily="18" charset="0"/>
                <a:cs typeface="Times New Roman" panose="02020603050405020304" pitchFamily="18" charset="0"/>
              </a:rPr>
              <a:t>V</a:t>
            </a:r>
            <a:r>
              <a:rPr lang="en-US" sz="2000" dirty="0">
                <a:latin typeface="Times New Roman" panose="02020603050405020304" pitchFamily="18" charset="0"/>
                <a:cs typeface="Times New Roman" panose="02020603050405020304" pitchFamily="18" charset="0"/>
              </a:rPr>
              <a:t>S </a:t>
            </a:r>
            <a:r>
              <a:rPr lang="en-US" sz="2000" dirty="0" err="1">
                <a:latin typeface="Times New Roman" panose="02020603050405020304" pitchFamily="18" charset="0"/>
                <a:cs typeface="Times New Roman" panose="02020603050405020304" pitchFamily="18" charset="0"/>
              </a:rPr>
              <a:t>taikymas</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žmogiškieji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organizaciniai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veiksniai</a:t>
            </a:r>
            <a:r>
              <a:rPr lang="en-US" sz="2000" dirty="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ŽOV</a:t>
            </a:r>
            <a:r>
              <a:rPr lang="en-US" sz="2000" dirty="0">
                <a:latin typeface="Times New Roman" panose="02020603050405020304" pitchFamily="18" charset="0"/>
                <a:cs typeface="Times New Roman" panose="02020603050405020304" pitchFamily="18" charset="0"/>
              </a:rPr>
              <a:t>)</a:t>
            </a:r>
          </a:p>
        </p:txBody>
      </p:sp>
      <p:sp>
        <p:nvSpPr>
          <p:cNvPr id="4" name="Slide Number Placeholder 3">
            <a:extLst>
              <a:ext uri="{FF2B5EF4-FFF2-40B4-BE49-F238E27FC236}">
                <a16:creationId xmlns:a16="http://schemas.microsoft.com/office/drawing/2014/main" id="{BD2D979A-6376-48B0-B3C5-F7A4DF9B4701}"/>
              </a:ext>
            </a:extLst>
          </p:cNvPr>
          <p:cNvSpPr>
            <a:spLocks noGrp="1"/>
          </p:cNvSpPr>
          <p:nvPr>
            <p:ph type="sldNum" sz="quarter" idx="12"/>
          </p:nvPr>
        </p:nvSpPr>
        <p:spPr/>
        <p:txBody>
          <a:bodyPr/>
          <a:lstStyle/>
          <a:p>
            <a:fld id="{2066355A-084C-D24E-9AD2-7E4FC41EA627}" type="slidenum">
              <a:rPr lang="en-US" smtClean="0"/>
              <a:t>47</a:t>
            </a:fld>
            <a:endParaRPr lang="en-US"/>
          </a:p>
        </p:txBody>
      </p:sp>
      <p:pic>
        <p:nvPicPr>
          <p:cNvPr id="5" name="Content Placeholder 4">
            <a:extLst>
              <a:ext uri="{FF2B5EF4-FFF2-40B4-BE49-F238E27FC236}">
                <a16:creationId xmlns:a16="http://schemas.microsoft.com/office/drawing/2014/main" id="{5DA8DC91-718D-42E8-94A2-1180D12C6A78}"/>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579779" y="706781"/>
            <a:ext cx="2293218" cy="3841750"/>
          </a:xfrm>
          <a:prstGeom prst="rect">
            <a:avLst/>
          </a:prstGeom>
        </p:spPr>
      </p:pic>
      <p:pic>
        <p:nvPicPr>
          <p:cNvPr id="6" name="Content Placeholder 4">
            <a:extLst>
              <a:ext uri="{FF2B5EF4-FFF2-40B4-BE49-F238E27FC236}">
                <a16:creationId xmlns:a16="http://schemas.microsoft.com/office/drawing/2014/main" id="{B52D695C-8A3B-4098-9CEE-ED3C0078B9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70342" y="665199"/>
            <a:ext cx="2387032" cy="3892171"/>
          </a:xfrm>
          <a:prstGeom prst="rect">
            <a:avLst/>
          </a:prstGeom>
        </p:spPr>
      </p:pic>
      <p:sp>
        <p:nvSpPr>
          <p:cNvPr id="7" name="Right Arrow 10">
            <a:extLst>
              <a:ext uri="{FF2B5EF4-FFF2-40B4-BE49-F238E27FC236}">
                <a16:creationId xmlns:a16="http://schemas.microsoft.com/office/drawing/2014/main" id="{E7C171B5-8157-4F96-8669-CA00ADE8D3D3}"/>
              </a:ext>
            </a:extLst>
          </p:cNvPr>
          <p:cNvSpPr/>
          <p:nvPr/>
        </p:nvSpPr>
        <p:spPr>
          <a:xfrm>
            <a:off x="5538164" y="2227165"/>
            <a:ext cx="835576" cy="484632"/>
          </a:xfrm>
          <a:prstGeom prst="rightArrow">
            <a:avLst/>
          </a:prstGeom>
          <a:solidFill>
            <a:schemeClr val="bg1"/>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Vertical Scroll 6">
            <a:extLst>
              <a:ext uri="{FF2B5EF4-FFF2-40B4-BE49-F238E27FC236}">
                <a16:creationId xmlns:a16="http://schemas.microsoft.com/office/drawing/2014/main" id="{21C9CF53-9558-4B1D-BE41-EB0C99D8B8C0}"/>
              </a:ext>
            </a:extLst>
          </p:cNvPr>
          <p:cNvSpPr/>
          <p:nvPr/>
        </p:nvSpPr>
        <p:spPr>
          <a:xfrm>
            <a:off x="6485893" y="735284"/>
            <a:ext cx="2256305" cy="3489512"/>
          </a:xfrm>
          <a:prstGeom prst="verticalScrol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1600" dirty="0"/>
              <a:t>Tie ŽOV veiksniai, turintys įtakos saugiam sprendimų priėmimui</a:t>
            </a:r>
          </a:p>
          <a:p>
            <a:pPr algn="ctr"/>
            <a:endParaRPr lang="en-US" sz="1600" dirty="0"/>
          </a:p>
          <a:p>
            <a:pPr algn="ctr"/>
            <a:r>
              <a:rPr lang="lt-LT" sz="1600" dirty="0"/>
              <a:t>Užtikrinti ŽOV įtraukimą į rizikos analizę</a:t>
            </a:r>
            <a:endParaRPr lang="en-US" sz="1600" dirty="0"/>
          </a:p>
        </p:txBody>
      </p:sp>
    </p:spTree>
    <p:extLst>
      <p:ext uri="{BB962C8B-B14F-4D97-AF65-F5344CB8AC3E}">
        <p14:creationId xmlns:p14="http://schemas.microsoft.com/office/powerpoint/2010/main" val="292864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7EF5D-3005-48D0-A0E0-E1515CABD400}"/>
              </a:ext>
            </a:extLst>
          </p:cNvPr>
          <p:cNvSpPr>
            <a:spLocks noGrp="1"/>
          </p:cNvSpPr>
          <p:nvPr>
            <p:ph type="title"/>
          </p:nvPr>
        </p:nvSpPr>
        <p:spPr/>
        <p:txBody>
          <a:bodyPr/>
          <a:lstStyle/>
          <a:p>
            <a:pPr algn="ctr"/>
            <a:r>
              <a:rPr lang="en-US" sz="2000" dirty="0">
                <a:latin typeface="Times New Roman" panose="02020603050405020304" pitchFamily="18" charset="0"/>
                <a:cs typeface="Times New Roman" panose="02020603050405020304" pitchFamily="18" charset="0"/>
              </a:rPr>
              <a:t>S</a:t>
            </a:r>
            <a:r>
              <a:rPr lang="lt-LT" sz="2000" dirty="0">
                <a:latin typeface="Times New Roman" panose="02020603050405020304" pitchFamily="18" charset="0"/>
                <a:cs typeface="Times New Roman" panose="02020603050405020304" pitchFamily="18" charset="0"/>
              </a:rPr>
              <a:t>V</a:t>
            </a:r>
            <a:r>
              <a:rPr lang="en-US" sz="2000" dirty="0">
                <a:latin typeface="Times New Roman" panose="02020603050405020304" pitchFamily="18" charset="0"/>
                <a:cs typeface="Times New Roman" panose="02020603050405020304" pitchFamily="18" charset="0"/>
              </a:rPr>
              <a:t>S </a:t>
            </a:r>
            <a:r>
              <a:rPr lang="en-US" sz="2000" dirty="0" err="1">
                <a:latin typeface="Times New Roman" panose="02020603050405020304" pitchFamily="18" charset="0"/>
                <a:cs typeface="Times New Roman" panose="02020603050405020304" pitchFamily="18" charset="0"/>
              </a:rPr>
              <a:t>taikymas</a:t>
            </a:r>
            <a:r>
              <a:rPr lang="en-US" sz="2000" dirty="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 pagrindinė veikla</a:t>
            </a:r>
            <a:endParaRPr lang="en-US" sz="2000" dirty="0"/>
          </a:p>
        </p:txBody>
      </p:sp>
      <p:sp>
        <p:nvSpPr>
          <p:cNvPr id="4" name="Slide Number Placeholder 3">
            <a:extLst>
              <a:ext uri="{FF2B5EF4-FFF2-40B4-BE49-F238E27FC236}">
                <a16:creationId xmlns:a16="http://schemas.microsoft.com/office/drawing/2014/main" id="{FD3AC73F-6463-42AC-8F98-95B4218068C8}"/>
              </a:ext>
            </a:extLst>
          </p:cNvPr>
          <p:cNvSpPr>
            <a:spLocks noGrp="1"/>
          </p:cNvSpPr>
          <p:nvPr>
            <p:ph type="sldNum" sz="quarter" idx="12"/>
          </p:nvPr>
        </p:nvSpPr>
        <p:spPr/>
        <p:txBody>
          <a:bodyPr/>
          <a:lstStyle/>
          <a:p>
            <a:fld id="{2066355A-084C-D24E-9AD2-7E4FC41EA627}" type="slidenum">
              <a:rPr lang="en-US" smtClean="0"/>
              <a:t>48</a:t>
            </a:fld>
            <a:endParaRPr lang="en-US"/>
          </a:p>
        </p:txBody>
      </p:sp>
      <p:pic>
        <p:nvPicPr>
          <p:cNvPr id="5" name="Picture 4">
            <a:extLst>
              <a:ext uri="{FF2B5EF4-FFF2-40B4-BE49-F238E27FC236}">
                <a16:creationId xmlns:a16="http://schemas.microsoft.com/office/drawing/2014/main" id="{B489313F-3712-474B-95BF-F2866FF9228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7141" y="745310"/>
            <a:ext cx="1979942" cy="3278050"/>
          </a:xfrm>
          <a:prstGeom prst="rect">
            <a:avLst/>
          </a:prstGeom>
        </p:spPr>
      </p:pic>
      <p:pic>
        <p:nvPicPr>
          <p:cNvPr id="6" name="Content Placeholder 5">
            <a:extLst>
              <a:ext uri="{FF2B5EF4-FFF2-40B4-BE49-F238E27FC236}">
                <a16:creationId xmlns:a16="http://schemas.microsoft.com/office/drawing/2014/main" id="{71525A22-D151-45AB-BB51-2E66813F5C64}"/>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562182" y="749392"/>
            <a:ext cx="1953138" cy="3266653"/>
          </a:xfrm>
          <a:prstGeom prst="rect">
            <a:avLst/>
          </a:prstGeom>
        </p:spPr>
      </p:pic>
      <p:pic>
        <p:nvPicPr>
          <p:cNvPr id="7" name="Picture 6">
            <a:extLst>
              <a:ext uri="{FF2B5EF4-FFF2-40B4-BE49-F238E27FC236}">
                <a16:creationId xmlns:a16="http://schemas.microsoft.com/office/drawing/2014/main" id="{4D6CAD25-A969-41B2-89E8-5DFD24FEEC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06667" y="686788"/>
            <a:ext cx="1962550" cy="3307310"/>
          </a:xfrm>
          <a:prstGeom prst="rect">
            <a:avLst/>
          </a:prstGeom>
        </p:spPr>
      </p:pic>
      <p:sp>
        <p:nvSpPr>
          <p:cNvPr id="8" name="Oval 7">
            <a:extLst>
              <a:ext uri="{FF2B5EF4-FFF2-40B4-BE49-F238E27FC236}">
                <a16:creationId xmlns:a16="http://schemas.microsoft.com/office/drawing/2014/main" id="{F4567C0B-7C3F-4B45-86FE-C6D667251E2F}"/>
              </a:ext>
            </a:extLst>
          </p:cNvPr>
          <p:cNvSpPr/>
          <p:nvPr/>
        </p:nvSpPr>
        <p:spPr>
          <a:xfrm>
            <a:off x="2457906" y="2399387"/>
            <a:ext cx="2077517" cy="1572768"/>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9" name="Right Arrow 10">
            <a:extLst>
              <a:ext uri="{FF2B5EF4-FFF2-40B4-BE49-F238E27FC236}">
                <a16:creationId xmlns:a16="http://schemas.microsoft.com/office/drawing/2014/main" id="{659952B3-B5E5-44B0-A5FC-D1F99AF2A834}"/>
              </a:ext>
            </a:extLst>
          </p:cNvPr>
          <p:cNvSpPr/>
          <p:nvPr/>
        </p:nvSpPr>
        <p:spPr>
          <a:xfrm>
            <a:off x="4448199" y="3039152"/>
            <a:ext cx="387148" cy="347785"/>
          </a:xfrm>
          <a:prstGeom prst="rightArrow">
            <a:avLst/>
          </a:prstGeom>
          <a:solidFill>
            <a:schemeClr val="bg1"/>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B05E3715-4EC9-46C3-88CE-6C2BF91D0E8F}"/>
              </a:ext>
            </a:extLst>
          </p:cNvPr>
          <p:cNvSpPr txBox="1"/>
          <p:nvPr/>
        </p:nvSpPr>
        <p:spPr>
          <a:xfrm>
            <a:off x="4849978" y="972923"/>
            <a:ext cx="1880006" cy="304698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gn="just">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Veiklos valdymo tvarka</a:t>
            </a:r>
          </a:p>
          <a:p>
            <a:pPr marL="285750" indent="-285750" algn="just">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Rizikos valdymo procesai</a:t>
            </a:r>
          </a:p>
          <a:p>
            <a:pPr marL="285750" indent="-285750" algn="just">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Darbuotojai supranta ir taiko</a:t>
            </a:r>
          </a:p>
          <a:p>
            <a:pPr marL="285750" indent="-285750" algn="just">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Riedmenys saugiai eksploatuojami skirtingomis eksploatavimo sąlygomis</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484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5CFD0-E9C4-4983-9606-EDD04DA1681E}"/>
              </a:ext>
            </a:extLst>
          </p:cNvPr>
          <p:cNvSpPr>
            <a:spLocks noGrp="1"/>
          </p:cNvSpPr>
          <p:nvPr>
            <p:ph type="ctrTitle"/>
          </p:nvPr>
        </p:nvSpPr>
        <p:spPr>
          <a:xfrm>
            <a:off x="1818280" y="1358076"/>
            <a:ext cx="5596212" cy="782501"/>
          </a:xfrm>
        </p:spPr>
        <p:txBody>
          <a:bodyPr/>
          <a:lstStyle/>
          <a:p>
            <a:r>
              <a:rPr lang="lt-LT" dirty="0">
                <a:latin typeface="Times New Roman" panose="02020603050405020304" pitchFamily="18" charset="0"/>
                <a:cs typeface="Times New Roman" panose="02020603050405020304" pitchFamily="18" charset="0"/>
              </a:rPr>
              <a:t>Saugos sertifikato išdavimo proceso struktūra</a:t>
            </a:r>
            <a:endParaRPr lang="en-US" dirty="0"/>
          </a:p>
        </p:txBody>
      </p:sp>
      <p:pic>
        <p:nvPicPr>
          <p:cNvPr id="7" name="Picture 6" descr="A circuit board&#10;&#10;Description automatically generated">
            <a:extLst>
              <a:ext uri="{FF2B5EF4-FFF2-40B4-BE49-F238E27FC236}">
                <a16:creationId xmlns:a16="http://schemas.microsoft.com/office/drawing/2014/main" id="{DB34E5BC-BF22-4F30-ABB1-90634B2BE5DF}"/>
              </a:ext>
            </a:extLst>
          </p:cNvPr>
          <p:cNvPicPr>
            <a:picLocks noChangeAspect="1"/>
          </p:cNvPicPr>
          <p:nvPr/>
        </p:nvPicPr>
        <p:blipFill>
          <a:blip r:embed="rId3"/>
          <a:stretch>
            <a:fillRect/>
          </a:stretch>
        </p:blipFill>
        <p:spPr>
          <a:xfrm>
            <a:off x="0" y="2144333"/>
            <a:ext cx="9144000" cy="2906055"/>
          </a:xfrm>
          <a:prstGeom prst="rect">
            <a:avLst/>
          </a:prstGeom>
        </p:spPr>
      </p:pic>
    </p:spTree>
    <p:extLst>
      <p:ext uri="{BB962C8B-B14F-4D97-AF65-F5344CB8AC3E}">
        <p14:creationId xmlns:p14="http://schemas.microsoft.com/office/powerpoint/2010/main" val="222698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8BD2-3C04-4067-B54F-A6AE3F14B47A}"/>
              </a:ext>
            </a:extLst>
          </p:cNvPr>
          <p:cNvSpPr>
            <a:spLocks noGrp="1"/>
          </p:cNvSpPr>
          <p:nvPr>
            <p:ph type="title"/>
          </p:nvPr>
        </p:nvSpPr>
        <p:spPr/>
        <p:txBody>
          <a:bodyPr/>
          <a:lstStyle/>
          <a:p>
            <a:pPr algn="ctr"/>
            <a:r>
              <a:rPr lang="pt-BR" sz="2000" dirty="0">
                <a:latin typeface="Times New Roman" panose="02020603050405020304" pitchFamily="18" charset="0"/>
                <a:cs typeface="Times New Roman" panose="02020603050405020304" pitchFamily="18" charset="0"/>
              </a:rPr>
              <a:t>OSS ir ERA kaip nauja sertifikavimo įstaiga</a:t>
            </a:r>
            <a:endParaRPr lang="en-US" sz="20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5376E81-95BD-46FC-B760-BFC4EA1B8BC7}"/>
              </a:ext>
            </a:extLst>
          </p:cNvPr>
          <p:cNvSpPr>
            <a:spLocks noGrp="1"/>
          </p:cNvSpPr>
          <p:nvPr>
            <p:ph type="sldNum" sz="quarter" idx="12"/>
          </p:nvPr>
        </p:nvSpPr>
        <p:spPr/>
        <p:txBody>
          <a:bodyPr/>
          <a:lstStyle/>
          <a:p>
            <a:fld id="{2066355A-084C-D24E-9AD2-7E4FC41EA627}" type="slidenum">
              <a:rPr lang="en-US" smtClean="0"/>
              <a:t>5</a:t>
            </a:fld>
            <a:endParaRPr lang="en-US"/>
          </a:p>
        </p:txBody>
      </p:sp>
      <p:sp>
        <p:nvSpPr>
          <p:cNvPr id="5" name="TextBox 4">
            <a:extLst>
              <a:ext uri="{FF2B5EF4-FFF2-40B4-BE49-F238E27FC236}">
                <a16:creationId xmlns:a16="http://schemas.microsoft.com/office/drawing/2014/main" id="{F8402234-D500-4676-8761-99C6C11DB5A5}"/>
              </a:ext>
            </a:extLst>
          </p:cNvPr>
          <p:cNvSpPr txBox="1"/>
          <p:nvPr/>
        </p:nvSpPr>
        <p:spPr>
          <a:xfrm>
            <a:off x="1433385" y="877329"/>
            <a:ext cx="6215450" cy="923330"/>
          </a:xfrm>
          <a:prstGeom prst="rect">
            <a:avLst/>
          </a:prstGeom>
          <a:noFill/>
        </p:spPr>
        <p:txBody>
          <a:bodyPr wrap="square" rtlCol="0">
            <a:spAutoFit/>
          </a:bodyPr>
          <a:lstStyle/>
          <a:p>
            <a:pPr algn="just"/>
            <a:r>
              <a:rPr lang="lt-LT" dirty="0">
                <a:latin typeface="Times New Roman" panose="02020603050405020304" pitchFamily="18" charset="0"/>
                <a:cs typeface="Times New Roman" panose="02020603050405020304" pitchFamily="18" charset="0"/>
              </a:rPr>
              <a:t>veikimo sritis </a:t>
            </a:r>
            <a:r>
              <a:rPr lang="lt-LT" b="1" u="sng" dirty="0">
                <a:latin typeface="Times New Roman" panose="02020603050405020304" pitchFamily="18" charset="0"/>
                <a:cs typeface="Times New Roman" panose="02020603050405020304" pitchFamily="18" charset="0"/>
              </a:rPr>
              <a:t>daugiau nei vienoje </a:t>
            </a:r>
            <a:r>
              <a:rPr lang="lt-LT" dirty="0">
                <a:latin typeface="Times New Roman" panose="02020603050405020304" pitchFamily="18" charset="0"/>
                <a:cs typeface="Times New Roman" panose="02020603050405020304" pitchFamily="18" charset="0"/>
              </a:rPr>
              <a:t>valstybėje narėje (</a:t>
            </a:r>
            <a:r>
              <a:rPr lang="lt-LT" b="1" u="sng" dirty="0">
                <a:latin typeface="Times New Roman" panose="02020603050405020304" pitchFamily="18" charset="0"/>
                <a:cs typeface="Times New Roman" panose="02020603050405020304" pitchFamily="18" charset="0"/>
              </a:rPr>
              <a:t>privaloma</a:t>
            </a:r>
            <a:r>
              <a:rPr lang="lt-LT" dirty="0">
                <a:latin typeface="Times New Roman" panose="02020603050405020304" pitchFamily="18" charset="0"/>
                <a:cs typeface="Times New Roman" panose="02020603050405020304" pitchFamily="18" charset="0"/>
              </a:rPr>
              <a:t>)</a:t>
            </a:r>
          </a:p>
          <a:p>
            <a:pPr algn="just"/>
            <a:r>
              <a:rPr lang="lt-LT" dirty="0">
                <a:latin typeface="Times New Roman" panose="02020603050405020304" pitchFamily="18" charset="0"/>
                <a:cs typeface="Times New Roman" panose="02020603050405020304" pitchFamily="18" charset="0"/>
              </a:rPr>
              <a:t>arba</a:t>
            </a:r>
          </a:p>
          <a:p>
            <a:pPr algn="just"/>
            <a:r>
              <a:rPr lang="lt-LT" dirty="0">
                <a:latin typeface="Times New Roman" panose="02020603050405020304" pitchFamily="18" charset="0"/>
                <a:cs typeface="Times New Roman" panose="02020603050405020304" pitchFamily="18" charset="0"/>
              </a:rPr>
              <a:t>veiklos sritis </a:t>
            </a:r>
            <a:r>
              <a:rPr lang="lt-LT" b="1" u="sng" dirty="0">
                <a:latin typeface="Times New Roman" panose="02020603050405020304" pitchFamily="18" charset="0"/>
                <a:cs typeface="Times New Roman" panose="02020603050405020304" pitchFamily="18" charset="0"/>
              </a:rPr>
              <a:t>vienoje </a:t>
            </a:r>
            <a:r>
              <a:rPr lang="lt-LT" dirty="0">
                <a:latin typeface="Times New Roman" panose="02020603050405020304" pitchFamily="18" charset="0"/>
                <a:cs typeface="Times New Roman" panose="02020603050405020304" pitchFamily="18" charset="0"/>
              </a:rPr>
              <a:t>valstybėje narėje, jei to prašo pareiškėjas</a:t>
            </a:r>
            <a:endParaRPr lang="en-US" dirty="0">
              <a:latin typeface="Times New Roman" panose="02020603050405020304" pitchFamily="18" charset="0"/>
              <a:cs typeface="Times New Roman" panose="02020603050405020304" pitchFamily="18" charset="0"/>
            </a:endParaRPr>
          </a:p>
        </p:txBody>
      </p:sp>
      <p:pic>
        <p:nvPicPr>
          <p:cNvPr id="6" name="Image 52">
            <a:extLst>
              <a:ext uri="{FF2B5EF4-FFF2-40B4-BE49-F238E27FC236}">
                <a16:creationId xmlns:a16="http://schemas.microsoft.com/office/drawing/2014/main" id="{4FFC9EDA-D1F7-4BB1-AE04-DBE6E03CF350}"/>
              </a:ext>
            </a:extLst>
          </p:cNvPr>
          <p:cNvPicPr>
            <a:picLocks noGrp="1" noChangeAspect="1"/>
          </p:cNvPicPr>
          <p:nvPr>
            <p:ph idx="1"/>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52950" y="2467680"/>
            <a:ext cx="1080707" cy="1080707"/>
          </a:xfrm>
          <a:prstGeom prst="rect">
            <a:avLst/>
          </a:prstGeom>
        </p:spPr>
      </p:pic>
      <p:sp>
        <p:nvSpPr>
          <p:cNvPr id="7" name="Right Arrow 1">
            <a:extLst>
              <a:ext uri="{FF2B5EF4-FFF2-40B4-BE49-F238E27FC236}">
                <a16:creationId xmlns:a16="http://schemas.microsoft.com/office/drawing/2014/main" id="{05EA4F59-3145-43AF-89CC-2D3CA7927550}"/>
              </a:ext>
            </a:extLst>
          </p:cNvPr>
          <p:cNvSpPr/>
          <p:nvPr/>
        </p:nvSpPr>
        <p:spPr>
          <a:xfrm>
            <a:off x="1647714" y="2924003"/>
            <a:ext cx="1343789" cy="247586"/>
          </a:xfrm>
          <a:prstGeom prst="rightArrow">
            <a:avLst/>
          </a:prstGeom>
          <a:solidFill>
            <a:schemeClr val="tx2"/>
          </a:solidFill>
          <a:ln w="19050">
            <a:solidFill>
              <a:schemeClr val="bg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C2BAF7B-26D7-4245-BB93-4884716A1050}"/>
              </a:ext>
            </a:extLst>
          </p:cNvPr>
          <p:cNvSpPr txBox="1"/>
          <p:nvPr/>
        </p:nvSpPr>
        <p:spPr>
          <a:xfrm>
            <a:off x="410207" y="3595816"/>
            <a:ext cx="1383957" cy="370703"/>
          </a:xfrm>
          <a:prstGeom prst="rect">
            <a:avLst/>
          </a:prstGeom>
          <a:noFill/>
        </p:spPr>
        <p:txBody>
          <a:bodyPr wrap="square" rtlCol="0">
            <a:spAutoFit/>
          </a:bodyPr>
          <a:lstStyle/>
          <a:p>
            <a:r>
              <a:rPr lang="lt-LT" dirty="0">
                <a:latin typeface="Times New Roman" panose="02020603050405020304" pitchFamily="18" charset="0"/>
                <a:cs typeface="Times New Roman" panose="02020603050405020304" pitchFamily="18" charset="0"/>
              </a:rPr>
              <a:t>Pareiškėjas</a:t>
            </a:r>
            <a:endParaRPr lang="en-US" dirty="0">
              <a:latin typeface="Times New Roman" panose="02020603050405020304" pitchFamily="18" charset="0"/>
              <a:cs typeface="Times New Roman" panose="02020603050405020304" pitchFamily="18" charset="0"/>
            </a:endParaRPr>
          </a:p>
        </p:txBody>
      </p:sp>
      <p:pic>
        <p:nvPicPr>
          <p:cNvPr id="9" name="Picture 2" descr="Dossier complet">
            <a:extLst>
              <a:ext uri="{FF2B5EF4-FFF2-40B4-BE49-F238E27FC236}">
                <a16:creationId xmlns:a16="http://schemas.microsoft.com/office/drawing/2014/main" id="{11CD6BEE-FA1A-4FFB-BC76-A17B9390023F}"/>
              </a:ext>
            </a:extLst>
          </p:cNvPr>
          <p:cNvPicPr>
            <a:picLocks noChangeAspect="1" noChangeArrowheads="1"/>
          </p:cNvPicPr>
          <p:nvPr/>
        </p:nvPicPr>
        <p:blipFill>
          <a:blip r:embed="rId3" cstate="print">
            <a:duotone>
              <a:srgbClr val="333399">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863816" y="2734949"/>
            <a:ext cx="754375" cy="59746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E0F8108-96E0-4FC2-AA8F-2CDBBE516DFB}"/>
              </a:ext>
            </a:extLst>
          </p:cNvPr>
          <p:cNvSpPr/>
          <p:nvPr/>
        </p:nvSpPr>
        <p:spPr>
          <a:xfrm>
            <a:off x="3044409" y="2286810"/>
            <a:ext cx="1120158" cy="1501990"/>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F7B26886-2AE5-42E0-8C15-5CA72E9C0CF7}"/>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205337" y="2891186"/>
            <a:ext cx="773358" cy="793643"/>
          </a:xfrm>
          <a:prstGeom prst="rect">
            <a:avLst/>
          </a:prstGeom>
        </p:spPr>
      </p:pic>
      <p:sp>
        <p:nvSpPr>
          <p:cNvPr id="12" name="ZoneTexte 33">
            <a:extLst>
              <a:ext uri="{FF2B5EF4-FFF2-40B4-BE49-F238E27FC236}">
                <a16:creationId xmlns:a16="http://schemas.microsoft.com/office/drawing/2014/main" id="{BF517A22-A197-46BF-810D-3DF379DB42A3}"/>
              </a:ext>
            </a:extLst>
          </p:cNvPr>
          <p:cNvSpPr txBox="1"/>
          <p:nvPr/>
        </p:nvSpPr>
        <p:spPr>
          <a:xfrm>
            <a:off x="3133731" y="2293631"/>
            <a:ext cx="941283" cy="523220"/>
          </a:xfrm>
          <a:prstGeom prst="rect">
            <a:avLst/>
          </a:prstGeom>
          <a:noFill/>
        </p:spPr>
        <p:txBody>
          <a:bodyPr wrap="none" rtlCol="0">
            <a:spAutoFit/>
          </a:bodyPr>
          <a:lstStyle/>
          <a:p>
            <a:pPr algn="just">
              <a:defRPr/>
            </a:pPr>
            <a:r>
              <a:rPr lang="pl-PL" sz="2800" b="1" dirty="0">
                <a:solidFill>
                  <a:srgbClr val="53BEE6"/>
                </a:solidFill>
                <a:latin typeface="Arial"/>
              </a:rPr>
              <a:t>OSS</a:t>
            </a:r>
            <a:endParaRPr lang="fr-FR" sz="2800" b="1" dirty="0">
              <a:solidFill>
                <a:srgbClr val="53BEE6"/>
              </a:solidFill>
              <a:latin typeface="Arial"/>
            </a:endParaRPr>
          </a:p>
        </p:txBody>
      </p:sp>
      <p:pic>
        <p:nvPicPr>
          <p:cNvPr id="13" name="Picture 12">
            <a:extLst>
              <a:ext uri="{FF2B5EF4-FFF2-40B4-BE49-F238E27FC236}">
                <a16:creationId xmlns:a16="http://schemas.microsoft.com/office/drawing/2014/main" id="{7E34A50C-27DA-4D9D-BA46-6353E38E6F52}"/>
              </a:ext>
            </a:extLst>
          </p:cNvPr>
          <p:cNvPicPr>
            <a:picLocks noChangeAspect="1"/>
          </p:cNvPicPr>
          <p:nvPr/>
        </p:nvPicPr>
        <p:blipFill rotWithShape="1">
          <a:blip r:embed="rId5"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012030" y="2123815"/>
            <a:ext cx="344799" cy="339634"/>
          </a:xfrm>
          <a:prstGeom prst="rect">
            <a:avLst/>
          </a:prstGeom>
        </p:spPr>
      </p:pic>
      <p:sp>
        <p:nvSpPr>
          <p:cNvPr id="14" name="TextBox 13">
            <a:extLst>
              <a:ext uri="{FF2B5EF4-FFF2-40B4-BE49-F238E27FC236}">
                <a16:creationId xmlns:a16="http://schemas.microsoft.com/office/drawing/2014/main" id="{CBEDB3D3-071F-4140-B87D-59D177EC9C61}"/>
              </a:ext>
            </a:extLst>
          </p:cNvPr>
          <p:cNvSpPr txBox="1"/>
          <p:nvPr/>
        </p:nvSpPr>
        <p:spPr>
          <a:xfrm>
            <a:off x="2599610" y="3754052"/>
            <a:ext cx="2009755" cy="923330"/>
          </a:xfrm>
          <a:prstGeom prst="rect">
            <a:avLst/>
          </a:prstGeom>
          <a:noFill/>
        </p:spPr>
        <p:txBody>
          <a:bodyPr wrap="square" rtlCol="0">
            <a:spAutoFit/>
          </a:bodyPr>
          <a:lstStyle/>
          <a:p>
            <a:pPr algn="ctr"/>
            <a:r>
              <a:rPr lang="lt-LT" b="1" u="sng" dirty="0">
                <a:latin typeface="Times New Roman" panose="02020603050405020304" pitchFamily="18" charset="0"/>
                <a:cs typeface="Times New Roman" panose="02020603050405020304" pitchFamily="18" charset="0"/>
              </a:rPr>
              <a:t>Visos</a:t>
            </a:r>
            <a:r>
              <a:rPr lang="lt-LT" b="1"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paraiškos pateikiamos per OSS</a:t>
            </a:r>
            <a:endParaRPr lang="en-US" dirty="0">
              <a:latin typeface="Times New Roman" panose="02020603050405020304" pitchFamily="18" charset="0"/>
              <a:cs typeface="Times New Roman" panose="02020603050405020304" pitchFamily="18" charset="0"/>
            </a:endParaRPr>
          </a:p>
        </p:txBody>
      </p:sp>
      <p:sp>
        <p:nvSpPr>
          <p:cNvPr id="15" name="Right Arrow 32">
            <a:extLst>
              <a:ext uri="{FF2B5EF4-FFF2-40B4-BE49-F238E27FC236}">
                <a16:creationId xmlns:a16="http://schemas.microsoft.com/office/drawing/2014/main" id="{F73FAFAA-8ABD-4662-BDD5-5A0954F695A6}"/>
              </a:ext>
            </a:extLst>
          </p:cNvPr>
          <p:cNvSpPr/>
          <p:nvPr/>
        </p:nvSpPr>
        <p:spPr>
          <a:xfrm>
            <a:off x="4245145" y="2958185"/>
            <a:ext cx="328152" cy="247586"/>
          </a:xfrm>
          <a:prstGeom prst="rightArrow">
            <a:avLst/>
          </a:prstGeom>
          <a:solidFill>
            <a:schemeClr val="tx2"/>
          </a:solidFill>
          <a:ln w="19050">
            <a:solidFill>
              <a:schemeClr val="bg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 name="Bent Arrow 40">
            <a:extLst>
              <a:ext uri="{FF2B5EF4-FFF2-40B4-BE49-F238E27FC236}">
                <a16:creationId xmlns:a16="http://schemas.microsoft.com/office/drawing/2014/main" id="{6A4DBBE9-3C8B-45CB-81E9-AF66BDD91BDC}"/>
              </a:ext>
            </a:extLst>
          </p:cNvPr>
          <p:cNvSpPr/>
          <p:nvPr/>
        </p:nvSpPr>
        <p:spPr>
          <a:xfrm flipV="1">
            <a:off x="4493008" y="3359528"/>
            <a:ext cx="766873" cy="619228"/>
          </a:xfrm>
          <a:prstGeom prst="bentArrow">
            <a:avLst/>
          </a:prstGeom>
          <a:solidFill>
            <a:srgbClr val="C0000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tx1"/>
              </a:solidFill>
            </a:endParaRPr>
          </a:p>
        </p:txBody>
      </p:sp>
      <p:sp>
        <p:nvSpPr>
          <p:cNvPr id="17" name="Bent Arrow 19">
            <a:extLst>
              <a:ext uri="{FF2B5EF4-FFF2-40B4-BE49-F238E27FC236}">
                <a16:creationId xmlns:a16="http://schemas.microsoft.com/office/drawing/2014/main" id="{DE9EE941-AF01-4565-B358-66E993BC9A50}"/>
              </a:ext>
            </a:extLst>
          </p:cNvPr>
          <p:cNvSpPr/>
          <p:nvPr/>
        </p:nvSpPr>
        <p:spPr>
          <a:xfrm>
            <a:off x="4468295" y="2192362"/>
            <a:ext cx="740942" cy="616745"/>
          </a:xfrm>
          <a:prstGeom prst="ben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tx1"/>
              </a:solidFill>
            </a:endParaRPr>
          </a:p>
        </p:txBody>
      </p:sp>
      <p:sp>
        <p:nvSpPr>
          <p:cNvPr id="18" name="Rounded Rectangle 13">
            <a:extLst>
              <a:ext uri="{FF2B5EF4-FFF2-40B4-BE49-F238E27FC236}">
                <a16:creationId xmlns:a16="http://schemas.microsoft.com/office/drawing/2014/main" id="{F8D5B62E-07C0-4AF4-AD09-6760AAA54A5E}"/>
              </a:ext>
            </a:extLst>
          </p:cNvPr>
          <p:cNvSpPr/>
          <p:nvPr/>
        </p:nvSpPr>
        <p:spPr>
          <a:xfrm>
            <a:off x="5345586" y="3441153"/>
            <a:ext cx="1116258" cy="756099"/>
          </a:xfrm>
          <a:prstGeom prst="round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lt-LT" b="1" dirty="0">
                <a:latin typeface="Times New Roman" panose="02020603050405020304" pitchFamily="18" charset="0"/>
                <a:cs typeface="Times New Roman" panose="02020603050405020304" pitchFamily="18" charset="0"/>
              </a:rPr>
              <a:t>NSI</a:t>
            </a:r>
            <a:endParaRPr lang="en-US"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1485328-F901-4049-97E5-87E4F5F43799}"/>
              </a:ext>
            </a:extLst>
          </p:cNvPr>
          <p:cNvSpPr txBox="1"/>
          <p:nvPr/>
        </p:nvSpPr>
        <p:spPr>
          <a:xfrm>
            <a:off x="5504707" y="2767538"/>
            <a:ext cx="747278" cy="461665"/>
          </a:xfrm>
          <a:prstGeom prst="rect">
            <a:avLst/>
          </a:prstGeom>
          <a:noFill/>
        </p:spPr>
        <p:txBody>
          <a:bodyPr wrap="square" rtlCol="0">
            <a:spAutoFit/>
          </a:bodyPr>
          <a:lstStyle/>
          <a:p>
            <a:pPr algn="ctr"/>
            <a:r>
              <a:rPr lang="lt-LT" sz="2400" b="1" dirty="0"/>
              <a:t>A</a:t>
            </a:r>
            <a:r>
              <a:rPr lang="en-US" sz="2400" b="1" dirty="0"/>
              <a:t>R</a:t>
            </a:r>
            <a:endParaRPr lang="fr-BE" sz="2400" b="1" dirty="0"/>
          </a:p>
        </p:txBody>
      </p:sp>
      <p:sp>
        <p:nvSpPr>
          <p:cNvPr id="20" name="Rounded Rectangle 37">
            <a:extLst>
              <a:ext uri="{FF2B5EF4-FFF2-40B4-BE49-F238E27FC236}">
                <a16:creationId xmlns:a16="http://schemas.microsoft.com/office/drawing/2014/main" id="{0592BEA4-FE02-4208-A5EA-8CAC66365610}"/>
              </a:ext>
            </a:extLst>
          </p:cNvPr>
          <p:cNvSpPr/>
          <p:nvPr/>
        </p:nvSpPr>
        <p:spPr>
          <a:xfrm>
            <a:off x="5296680" y="2008618"/>
            <a:ext cx="1116258" cy="756099"/>
          </a:xfrm>
          <a:prstGeom prst="roundRect">
            <a:avLst/>
          </a:prstGeom>
          <a:ln>
            <a:solidFill>
              <a:srgbClr val="4F81BD"/>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1" name="Picture 20">
            <a:extLst>
              <a:ext uri="{FF2B5EF4-FFF2-40B4-BE49-F238E27FC236}">
                <a16:creationId xmlns:a16="http://schemas.microsoft.com/office/drawing/2014/main" id="{ACC86072-BEE8-4F99-9C14-7CA3E82AB6EA}"/>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459319" y="2117332"/>
            <a:ext cx="861234" cy="538966"/>
          </a:xfrm>
          <a:prstGeom prst="rect">
            <a:avLst/>
          </a:prstGeom>
        </p:spPr>
      </p:pic>
      <p:sp>
        <p:nvSpPr>
          <p:cNvPr id="22" name="Bent Arrow 41">
            <a:extLst>
              <a:ext uri="{FF2B5EF4-FFF2-40B4-BE49-F238E27FC236}">
                <a16:creationId xmlns:a16="http://schemas.microsoft.com/office/drawing/2014/main" id="{7667EC0C-778A-4B09-A516-70C1876956B1}"/>
              </a:ext>
            </a:extLst>
          </p:cNvPr>
          <p:cNvSpPr/>
          <p:nvPr/>
        </p:nvSpPr>
        <p:spPr>
          <a:xfrm rot="5400000">
            <a:off x="6643254" y="2104335"/>
            <a:ext cx="490270" cy="756379"/>
          </a:xfrm>
          <a:prstGeom prst="bentArrow">
            <a:avLst>
              <a:gd name="adj1" fmla="val 25000"/>
              <a:gd name="adj2" fmla="val 25000"/>
              <a:gd name="adj3" fmla="val 34717"/>
              <a:gd name="adj4" fmla="val 43750"/>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tx1"/>
              </a:solidFill>
            </a:endParaRPr>
          </a:p>
        </p:txBody>
      </p:sp>
      <p:sp>
        <p:nvSpPr>
          <p:cNvPr id="23" name="Bent Arrow 42">
            <a:extLst>
              <a:ext uri="{FF2B5EF4-FFF2-40B4-BE49-F238E27FC236}">
                <a16:creationId xmlns:a16="http://schemas.microsoft.com/office/drawing/2014/main" id="{2D3B7425-BBAA-45DE-8E93-DA14E9FC0A00}"/>
              </a:ext>
            </a:extLst>
          </p:cNvPr>
          <p:cNvSpPr/>
          <p:nvPr/>
        </p:nvSpPr>
        <p:spPr>
          <a:xfrm rot="5400000" flipH="1">
            <a:off x="6664689" y="3275982"/>
            <a:ext cx="537155" cy="740761"/>
          </a:xfrm>
          <a:prstGeom prst="bentArrow">
            <a:avLst/>
          </a:prstGeom>
          <a:solidFill>
            <a:srgbClr val="C0000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chemeClr val="tx1"/>
              </a:solidFill>
            </a:endParaRPr>
          </a:p>
        </p:txBody>
      </p:sp>
      <p:pic>
        <p:nvPicPr>
          <p:cNvPr id="24" name="Picture 23">
            <a:extLst>
              <a:ext uri="{FF2B5EF4-FFF2-40B4-BE49-F238E27FC236}">
                <a16:creationId xmlns:a16="http://schemas.microsoft.com/office/drawing/2014/main" id="{D66C598B-F79D-4967-BE5A-0764C650D35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965032" y="2828718"/>
            <a:ext cx="442271" cy="507607"/>
          </a:xfrm>
          <a:prstGeom prst="rect">
            <a:avLst/>
          </a:prstGeom>
        </p:spPr>
      </p:pic>
      <p:sp>
        <p:nvSpPr>
          <p:cNvPr id="25" name="TextBox 24">
            <a:extLst>
              <a:ext uri="{FF2B5EF4-FFF2-40B4-BE49-F238E27FC236}">
                <a16:creationId xmlns:a16="http://schemas.microsoft.com/office/drawing/2014/main" id="{BB9D9669-90FE-44F4-9DF2-397AC2AD9007}"/>
              </a:ext>
            </a:extLst>
          </p:cNvPr>
          <p:cNvSpPr txBox="1"/>
          <p:nvPr/>
        </p:nvSpPr>
        <p:spPr>
          <a:xfrm>
            <a:off x="7476223" y="2589055"/>
            <a:ext cx="1366046" cy="830997"/>
          </a:xfrm>
          <a:prstGeom prst="rect">
            <a:avLst/>
          </a:prstGeom>
          <a:noFill/>
        </p:spPr>
        <p:txBody>
          <a:bodyPr wrap="square" rtlCol="0">
            <a:spAutoFit/>
          </a:bodyPr>
          <a:lstStyle/>
          <a:p>
            <a:r>
              <a:rPr lang="lt-LT" sz="1600" b="1" dirty="0"/>
              <a:t>Bendrasis</a:t>
            </a:r>
            <a:endParaRPr lang="en-US" sz="1600" b="1" dirty="0"/>
          </a:p>
          <a:p>
            <a:r>
              <a:rPr lang="lt-LT" sz="1600" b="1" dirty="0"/>
              <a:t>saugos</a:t>
            </a:r>
            <a:endParaRPr lang="en-US" sz="1600" b="1" dirty="0"/>
          </a:p>
          <a:p>
            <a:r>
              <a:rPr lang="lt-LT" sz="1600" b="1" dirty="0"/>
              <a:t>sertifikatas</a:t>
            </a:r>
            <a:endParaRPr lang="fr-BE" sz="1600" b="1" dirty="0"/>
          </a:p>
        </p:txBody>
      </p:sp>
      <p:sp>
        <p:nvSpPr>
          <p:cNvPr id="26" name="TextBox 25">
            <a:extLst>
              <a:ext uri="{FF2B5EF4-FFF2-40B4-BE49-F238E27FC236}">
                <a16:creationId xmlns:a16="http://schemas.microsoft.com/office/drawing/2014/main" id="{20404397-57EA-402B-9490-9A664F197EDA}"/>
              </a:ext>
            </a:extLst>
          </p:cNvPr>
          <p:cNvSpPr txBox="1"/>
          <p:nvPr/>
        </p:nvSpPr>
        <p:spPr>
          <a:xfrm>
            <a:off x="4496462" y="4228794"/>
            <a:ext cx="4064812" cy="584775"/>
          </a:xfrm>
          <a:prstGeom prst="rect">
            <a:avLst/>
          </a:prstGeom>
          <a:noFill/>
        </p:spPr>
        <p:txBody>
          <a:bodyPr wrap="square" rtlCol="0">
            <a:spAutoFit/>
          </a:bodyPr>
          <a:lstStyle/>
          <a:p>
            <a:r>
              <a:rPr lang="lt-LT" sz="1600" dirty="0">
                <a:solidFill>
                  <a:srgbClr val="C00000"/>
                </a:solidFill>
              </a:rPr>
              <a:t>Veiklos sritis </a:t>
            </a:r>
            <a:r>
              <a:rPr lang="lt-LT" sz="1600" b="1" u="sng" dirty="0">
                <a:solidFill>
                  <a:srgbClr val="C00000"/>
                </a:solidFill>
              </a:rPr>
              <a:t>vienoje</a:t>
            </a:r>
            <a:r>
              <a:rPr lang="lt-LT" sz="1600" dirty="0">
                <a:solidFill>
                  <a:srgbClr val="C00000"/>
                </a:solidFill>
              </a:rPr>
              <a:t> valstybėje narėje, jei to prašo pareiškėjas</a:t>
            </a:r>
            <a:endParaRPr lang="en-US" sz="1600" dirty="0">
              <a:solidFill>
                <a:srgbClr val="C00000"/>
              </a:solidFill>
            </a:endParaRPr>
          </a:p>
        </p:txBody>
      </p:sp>
    </p:spTree>
    <p:extLst>
      <p:ext uri="{BB962C8B-B14F-4D97-AF65-F5344CB8AC3E}">
        <p14:creationId xmlns:p14="http://schemas.microsoft.com/office/powerpoint/2010/main" val="340504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2113-1E08-4077-9202-352346FAE461}"/>
              </a:ext>
            </a:extLst>
          </p:cNvPr>
          <p:cNvSpPr>
            <a:spLocks noGrp="1"/>
          </p:cNvSpPr>
          <p:nvPr>
            <p:ph type="title"/>
          </p:nvPr>
        </p:nvSpPr>
        <p:spPr/>
        <p:txBody>
          <a:bodyPr/>
          <a:lstStyle/>
          <a:p>
            <a:pPr algn="ctr"/>
            <a:r>
              <a:rPr lang="en-US" sz="2000" dirty="0" err="1">
                <a:latin typeface="Times New Roman" panose="02020603050405020304" pitchFamily="18" charset="0"/>
                <a:cs typeface="Times New Roman" panose="02020603050405020304" pitchFamily="18" charset="0"/>
              </a:rPr>
              <a:t>Saugos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vertinimo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proceso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etapai</a:t>
            </a:r>
            <a:endParaRPr lang="en-US" sz="2000" dirty="0">
              <a:latin typeface="Times New Roman" panose="02020603050405020304" pitchFamily="18" charset="0"/>
              <a:cs typeface="Times New Roman" panose="02020603050405020304" pitchFamily="18" charset="0"/>
            </a:endParaRPr>
          </a:p>
        </p:txBody>
      </p:sp>
      <p:graphicFrame>
        <p:nvGraphicFramePr>
          <p:cNvPr id="5" name="Content Placeholder 4">
            <a:extLst>
              <a:ext uri="{FF2B5EF4-FFF2-40B4-BE49-F238E27FC236}">
                <a16:creationId xmlns:a16="http://schemas.microsoft.com/office/drawing/2014/main" id="{A35987BD-452C-4B81-A0CF-4B3B0BD14BFC}"/>
              </a:ext>
            </a:extLst>
          </p:cNvPr>
          <p:cNvGraphicFramePr>
            <a:graphicFrameLocks noGrp="1"/>
          </p:cNvGraphicFramePr>
          <p:nvPr>
            <p:ph idx="1"/>
            <p:extLst>
              <p:ext uri="{D42A27DB-BD31-4B8C-83A1-F6EECF244321}">
                <p14:modId xmlns:p14="http://schemas.microsoft.com/office/powerpoint/2010/main" val="109259533"/>
              </p:ext>
            </p:extLst>
          </p:nvPr>
        </p:nvGraphicFramePr>
        <p:xfrm>
          <a:off x="319088" y="692150"/>
          <a:ext cx="8505825" cy="3841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D2C5259-B40B-41C5-897B-26290AB3F968}"/>
              </a:ext>
            </a:extLst>
          </p:cNvPr>
          <p:cNvSpPr>
            <a:spLocks noGrp="1"/>
          </p:cNvSpPr>
          <p:nvPr>
            <p:ph type="sldNum" sz="quarter" idx="12"/>
          </p:nvPr>
        </p:nvSpPr>
        <p:spPr/>
        <p:txBody>
          <a:bodyPr/>
          <a:lstStyle/>
          <a:p>
            <a:fld id="{2066355A-084C-D24E-9AD2-7E4FC41EA627}" type="slidenum">
              <a:rPr lang="en-US" smtClean="0"/>
              <a:t>50</a:t>
            </a:fld>
            <a:endParaRPr lang="en-US"/>
          </a:p>
        </p:txBody>
      </p:sp>
    </p:spTree>
    <p:extLst>
      <p:ext uri="{BB962C8B-B14F-4D97-AF65-F5344CB8AC3E}">
        <p14:creationId xmlns:p14="http://schemas.microsoft.com/office/powerpoint/2010/main" val="49506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681985-D7FD-4847-A247-2CC05F891FDC}"/>
              </a:ext>
            </a:extLst>
          </p:cNvPr>
          <p:cNvSpPr>
            <a:spLocks noGrp="1"/>
          </p:cNvSpPr>
          <p:nvPr>
            <p:ph type="sldNum" sz="quarter" idx="12"/>
          </p:nvPr>
        </p:nvSpPr>
        <p:spPr/>
        <p:txBody>
          <a:bodyPr/>
          <a:lstStyle/>
          <a:p>
            <a:fld id="{2066355A-084C-D24E-9AD2-7E4FC41EA627}" type="slidenum">
              <a:rPr lang="en-US" smtClean="0"/>
              <a:t>51</a:t>
            </a:fld>
            <a:endParaRPr lang="en-US"/>
          </a:p>
        </p:txBody>
      </p:sp>
      <p:graphicFrame>
        <p:nvGraphicFramePr>
          <p:cNvPr id="5" name="Content Placeholder 4">
            <a:extLst>
              <a:ext uri="{FF2B5EF4-FFF2-40B4-BE49-F238E27FC236}">
                <a16:creationId xmlns:a16="http://schemas.microsoft.com/office/drawing/2014/main" id="{F791E6C9-5EB4-4C45-8B2F-CBD6ACBCF40D}"/>
              </a:ext>
            </a:extLst>
          </p:cNvPr>
          <p:cNvGraphicFramePr>
            <a:graphicFrameLocks noGrp="1"/>
          </p:cNvGraphicFramePr>
          <p:nvPr>
            <p:ph idx="1"/>
            <p:extLst>
              <p:ext uri="{D42A27DB-BD31-4B8C-83A1-F6EECF244321}">
                <p14:modId xmlns:p14="http://schemas.microsoft.com/office/powerpoint/2010/main" val="2966986323"/>
              </p:ext>
            </p:extLst>
          </p:nvPr>
        </p:nvGraphicFramePr>
        <p:xfrm>
          <a:off x="297318" y="176894"/>
          <a:ext cx="8520112" cy="679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Table 7">
            <a:extLst>
              <a:ext uri="{FF2B5EF4-FFF2-40B4-BE49-F238E27FC236}">
                <a16:creationId xmlns:a16="http://schemas.microsoft.com/office/drawing/2014/main" id="{F8B5628E-E179-4EC6-9B7B-A0A02F95AAAA}"/>
              </a:ext>
            </a:extLst>
          </p:cNvPr>
          <p:cNvGraphicFramePr>
            <a:graphicFrameLocks noGrp="1"/>
          </p:cNvGraphicFramePr>
          <p:nvPr>
            <p:extLst>
              <p:ext uri="{D42A27DB-BD31-4B8C-83A1-F6EECF244321}">
                <p14:modId xmlns:p14="http://schemas.microsoft.com/office/powerpoint/2010/main" val="2833980828"/>
              </p:ext>
            </p:extLst>
          </p:nvPr>
        </p:nvGraphicFramePr>
        <p:xfrm>
          <a:off x="304474" y="999725"/>
          <a:ext cx="3360383" cy="3412388"/>
        </p:xfrm>
        <a:graphic>
          <a:graphicData uri="http://schemas.openxmlformats.org/drawingml/2006/table">
            <a:tbl>
              <a:tblPr firstRow="1" bandRow="1">
                <a:tableStyleId>{1FECB4D8-DB02-4DC6-A0A2-4F2EBAE1DC90}</a:tableStyleId>
              </a:tblPr>
              <a:tblGrid>
                <a:gridCol w="3360383">
                  <a:extLst>
                    <a:ext uri="{9D8B030D-6E8A-4147-A177-3AD203B41FA5}">
                      <a16:colId xmlns:a16="http://schemas.microsoft.com/office/drawing/2014/main" val="20000"/>
                    </a:ext>
                  </a:extLst>
                </a:gridCol>
              </a:tblGrid>
              <a:tr h="274779">
                <a:tc>
                  <a:txBody>
                    <a:bodyPr/>
                    <a:lstStyle/>
                    <a:p>
                      <a:pPr algn="ctr"/>
                      <a:r>
                        <a:rPr lang="pl-PL" sz="1200" dirty="0">
                          <a:latin typeface="Times New Roman" panose="02020603050405020304" pitchFamily="18" charset="0"/>
                          <a:cs typeface="Times New Roman" panose="02020603050405020304" pitchFamily="18" charset="0"/>
                        </a:rPr>
                        <a:t>(+)</a:t>
                      </a:r>
                      <a:endParaRPr lang="en-GB"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249799">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lt-LT" sz="1200" dirty="0">
                          <a:solidFill>
                            <a:srgbClr val="595959"/>
                          </a:solidFill>
                          <a:latin typeface="Times New Roman" panose="02020603050405020304" pitchFamily="18" charset="0"/>
                          <a:cs typeface="Times New Roman" panose="02020603050405020304" pitchFamily="18" charset="0"/>
                        </a:rPr>
                        <a:t>Užtikrinamas ankstyvas kontaktų užmezgimas</a:t>
                      </a:r>
                      <a:endParaRPr lang="en-GB" sz="1200" dirty="0">
                        <a:solidFill>
                          <a:srgbClr val="595959"/>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599517">
                <a:tc>
                  <a:txBody>
                    <a:bodyPr/>
                    <a:lstStyle/>
                    <a:p>
                      <a:r>
                        <a:rPr lang="lt-LT" sz="1200" b="0" i="0" kern="1200" dirty="0">
                          <a:solidFill>
                            <a:srgbClr val="595959"/>
                          </a:solidFill>
                          <a:effectLst/>
                          <a:latin typeface="Times New Roman" panose="02020603050405020304" pitchFamily="18" charset="0"/>
                          <a:ea typeface="+mn-ea"/>
                          <a:cs typeface="Times New Roman" panose="02020603050405020304" pitchFamily="18" charset="0"/>
                        </a:rPr>
                        <a:t>Plėtojamas paraiškos vertintojo ir pareiškėjo santykis</a:t>
                      </a:r>
                      <a:endParaRPr lang="en-GB" sz="1200" dirty="0">
                        <a:solidFill>
                          <a:srgbClr val="595959"/>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599517">
                <a:tc>
                  <a:txBody>
                    <a:bodyPr/>
                    <a:lstStyle/>
                    <a:p>
                      <a:r>
                        <a:rPr lang="lt-LT" sz="1200" b="0" i="0" kern="1200" noProof="0" dirty="0">
                          <a:solidFill>
                            <a:srgbClr val="595959"/>
                          </a:solidFill>
                          <a:effectLst/>
                          <a:latin typeface="Times New Roman" panose="02020603050405020304" pitchFamily="18" charset="0"/>
                          <a:ea typeface="+mn-ea"/>
                          <a:cs typeface="Times New Roman" panose="02020603050405020304" pitchFamily="18" charset="0"/>
                        </a:rPr>
                        <a:t>Pareiškėjas susipažįsta su procesu ir reikalavimais</a:t>
                      </a:r>
                      <a:endParaRPr lang="en-US" sz="1200" b="0" i="0" kern="1200" noProof="0" dirty="0">
                        <a:solidFill>
                          <a:srgbClr val="595959"/>
                        </a:solidFill>
                        <a:effectLst/>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10003"/>
                  </a:ext>
                </a:extLst>
              </a:tr>
              <a:tr h="599517">
                <a:tc>
                  <a:txBody>
                    <a:bodyPr/>
                    <a:lstStyle/>
                    <a:p>
                      <a:r>
                        <a:rPr lang="lt-LT" sz="1200" b="0" i="0" kern="1200" noProof="0" dirty="0">
                          <a:solidFill>
                            <a:srgbClr val="595959"/>
                          </a:solidFill>
                          <a:effectLst/>
                          <a:latin typeface="Times New Roman" panose="02020603050405020304" pitchFamily="18" charset="0"/>
                          <a:ea typeface="+mn-ea"/>
                          <a:cs typeface="Times New Roman" panose="02020603050405020304" pitchFamily="18" charset="0"/>
                        </a:rPr>
                        <a:t>NSI / ERA </a:t>
                      </a:r>
                      <a:r>
                        <a:rPr lang="es-ES" sz="1200" b="0" i="0" kern="1200" noProof="0" dirty="0" err="1">
                          <a:solidFill>
                            <a:srgbClr val="595959"/>
                          </a:solidFill>
                          <a:effectLst/>
                          <a:latin typeface="Times New Roman" panose="02020603050405020304" pitchFamily="18" charset="0"/>
                          <a:ea typeface="+mn-ea"/>
                          <a:cs typeface="Times New Roman" panose="02020603050405020304" pitchFamily="18" charset="0"/>
                        </a:rPr>
                        <a:t>susipažįsta</a:t>
                      </a:r>
                      <a:r>
                        <a:rPr lang="es-ES" sz="1200" b="0" i="0" kern="1200" noProof="0" dirty="0">
                          <a:solidFill>
                            <a:srgbClr val="595959"/>
                          </a:solidFill>
                          <a:effectLst/>
                          <a:latin typeface="Times New Roman" panose="02020603050405020304" pitchFamily="18" charset="0"/>
                          <a:ea typeface="+mn-ea"/>
                          <a:cs typeface="Times New Roman" panose="02020603050405020304" pitchFamily="18" charset="0"/>
                        </a:rPr>
                        <a:t> su </a:t>
                      </a:r>
                      <a:r>
                        <a:rPr lang="es-ES" sz="1200" b="0" i="0" kern="1200" noProof="0" dirty="0" err="1">
                          <a:solidFill>
                            <a:srgbClr val="595959"/>
                          </a:solidFill>
                          <a:effectLst/>
                          <a:latin typeface="Times New Roman" panose="02020603050405020304" pitchFamily="18" charset="0"/>
                          <a:ea typeface="+mn-ea"/>
                          <a:cs typeface="Times New Roman" panose="02020603050405020304" pitchFamily="18" charset="0"/>
                        </a:rPr>
                        <a:t>pareiškėjo</a:t>
                      </a:r>
                      <a:r>
                        <a:rPr lang="es-ES" sz="1200" b="0" i="0" kern="1200" noProof="0" dirty="0">
                          <a:solidFill>
                            <a:srgbClr val="595959"/>
                          </a:solidFill>
                          <a:effectLst/>
                          <a:latin typeface="Times New Roman" panose="02020603050405020304" pitchFamily="18" charset="0"/>
                          <a:ea typeface="+mn-ea"/>
                          <a:cs typeface="Times New Roman" panose="02020603050405020304" pitchFamily="18" charset="0"/>
                        </a:rPr>
                        <a:t> S</a:t>
                      </a:r>
                      <a:r>
                        <a:rPr lang="lt-LT" sz="1200" b="0" i="0" kern="1200" noProof="0" dirty="0">
                          <a:solidFill>
                            <a:srgbClr val="595959"/>
                          </a:solidFill>
                          <a:effectLst/>
                          <a:latin typeface="Times New Roman" panose="02020603050405020304" pitchFamily="18" charset="0"/>
                          <a:ea typeface="+mn-ea"/>
                          <a:cs typeface="Times New Roman" panose="02020603050405020304" pitchFamily="18" charset="0"/>
                        </a:rPr>
                        <a:t>V</a:t>
                      </a:r>
                      <a:r>
                        <a:rPr lang="es-ES" sz="1200" b="0" i="0" kern="1200" noProof="0" dirty="0">
                          <a:solidFill>
                            <a:srgbClr val="595959"/>
                          </a:solidFill>
                          <a:effectLst/>
                          <a:latin typeface="Times New Roman" panose="02020603050405020304" pitchFamily="18" charset="0"/>
                          <a:ea typeface="+mn-ea"/>
                          <a:cs typeface="Times New Roman" panose="02020603050405020304" pitchFamily="18" charset="0"/>
                        </a:rPr>
                        <a:t>S </a:t>
                      </a:r>
                      <a:r>
                        <a:rPr lang="es-ES" sz="1200" b="0" i="0" kern="1200" noProof="0" dirty="0" err="1">
                          <a:solidFill>
                            <a:srgbClr val="595959"/>
                          </a:solidFill>
                          <a:effectLst/>
                          <a:latin typeface="Times New Roman" panose="02020603050405020304" pitchFamily="18" charset="0"/>
                          <a:ea typeface="+mn-ea"/>
                          <a:cs typeface="Times New Roman" panose="02020603050405020304" pitchFamily="18" charset="0"/>
                        </a:rPr>
                        <a:t>brandos</a:t>
                      </a:r>
                      <a:r>
                        <a:rPr lang="es-ES" sz="1200" b="0" i="0" kern="1200" noProof="0" dirty="0">
                          <a:solidFill>
                            <a:srgbClr val="595959"/>
                          </a:solidFill>
                          <a:effectLst/>
                          <a:latin typeface="Times New Roman" panose="02020603050405020304" pitchFamily="18" charset="0"/>
                          <a:ea typeface="+mn-ea"/>
                          <a:cs typeface="Times New Roman" panose="02020603050405020304" pitchFamily="18" charset="0"/>
                        </a:rPr>
                        <a:t> </a:t>
                      </a:r>
                      <a:r>
                        <a:rPr lang="es-ES" sz="1200" b="0" i="0" kern="1200" noProof="0" dirty="0" err="1">
                          <a:solidFill>
                            <a:srgbClr val="595959"/>
                          </a:solidFill>
                          <a:effectLst/>
                          <a:latin typeface="Times New Roman" panose="02020603050405020304" pitchFamily="18" charset="0"/>
                          <a:ea typeface="+mn-ea"/>
                          <a:cs typeface="Times New Roman" panose="02020603050405020304" pitchFamily="18" charset="0"/>
                        </a:rPr>
                        <a:t>lygiu</a:t>
                      </a:r>
                      <a:endParaRPr lang="en-US" sz="1200" noProof="0" dirty="0">
                        <a:solidFill>
                          <a:srgbClr val="595959"/>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424658">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lt-LT" sz="1200" dirty="0">
                          <a:solidFill>
                            <a:srgbClr val="595959"/>
                          </a:solidFill>
                          <a:effectLst/>
                          <a:latin typeface="Times New Roman" panose="02020603050405020304" pitchFamily="18" charset="0"/>
                          <a:ea typeface="Calibri" panose="020F0502020204030204" pitchFamily="34" charset="0"/>
                          <a:cs typeface="Times New Roman" panose="02020603050405020304" pitchFamily="18" charset="0"/>
                        </a:rPr>
                        <a:t>Sumažinti riziką dėl vėlavimo išduoti BSS</a:t>
                      </a:r>
                      <a:endParaRPr lang="en-GB" sz="1200" dirty="0">
                        <a:solidFill>
                          <a:srgbClr val="595959"/>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5"/>
                  </a:ext>
                </a:extLst>
              </a:tr>
              <a:tr h="599517">
                <a:tc>
                  <a:txBody>
                    <a:bodyPr/>
                    <a:lstStyle/>
                    <a:p>
                      <a:r>
                        <a:rPr lang="en-GB" sz="1200" dirty="0">
                          <a:solidFill>
                            <a:srgbClr val="595959"/>
                          </a:solidFill>
                          <a:effectLst/>
                          <a:latin typeface="Times New Roman" panose="02020603050405020304" pitchFamily="18" charset="0"/>
                          <a:ea typeface="Calibri" panose="020F0502020204030204" pitchFamily="34" charset="0"/>
                          <a:cs typeface="Times New Roman" panose="02020603050405020304" pitchFamily="18" charset="0"/>
                        </a:rPr>
                        <a:t>One-stop shop </a:t>
                      </a:r>
                      <a:r>
                        <a:rPr lang="lt-LT" sz="1200" dirty="0">
                          <a:solidFill>
                            <a:srgbClr val="595959"/>
                          </a:solidFill>
                          <a:effectLst/>
                          <a:latin typeface="Times New Roman" panose="02020603050405020304" pitchFamily="18" charset="0"/>
                          <a:ea typeface="Calibri" panose="020F0502020204030204" pitchFamily="34" charset="0"/>
                          <a:cs typeface="Times New Roman" panose="02020603050405020304" pitchFamily="18" charset="0"/>
                        </a:rPr>
                        <a:t>buvo naudojamas užklausai pateikti. Informacija gali būti panaudota vėlesniam paraiškos pateikimui.</a:t>
                      </a:r>
                      <a:endParaRPr lang="en-GB" sz="1200" dirty="0">
                        <a:solidFill>
                          <a:srgbClr val="595959"/>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6"/>
                  </a:ext>
                </a:extLst>
              </a:tr>
            </a:tbl>
          </a:graphicData>
        </a:graphic>
      </p:graphicFrame>
      <p:graphicFrame>
        <p:nvGraphicFramePr>
          <p:cNvPr id="11" name="Table 10">
            <a:extLst>
              <a:ext uri="{FF2B5EF4-FFF2-40B4-BE49-F238E27FC236}">
                <a16:creationId xmlns:a16="http://schemas.microsoft.com/office/drawing/2014/main" id="{ECEB9EA4-6E01-4CDC-904E-F71D92CDDB9A}"/>
              </a:ext>
            </a:extLst>
          </p:cNvPr>
          <p:cNvGraphicFramePr>
            <a:graphicFrameLocks noGrp="1"/>
          </p:cNvGraphicFramePr>
          <p:nvPr>
            <p:extLst>
              <p:ext uri="{D42A27DB-BD31-4B8C-83A1-F6EECF244321}">
                <p14:modId xmlns:p14="http://schemas.microsoft.com/office/powerpoint/2010/main" val="19623571"/>
              </p:ext>
            </p:extLst>
          </p:nvPr>
        </p:nvGraphicFramePr>
        <p:xfrm>
          <a:off x="3865446" y="999726"/>
          <a:ext cx="2890954" cy="3398103"/>
        </p:xfrm>
        <a:graphic>
          <a:graphicData uri="http://schemas.openxmlformats.org/drawingml/2006/table">
            <a:tbl>
              <a:tblPr firstRow="1" bandRow="1">
                <a:tableStyleId>{9DCAF9ED-07DC-4A11-8D7F-57B35C25682E}</a:tableStyleId>
              </a:tblPr>
              <a:tblGrid>
                <a:gridCol w="2890954">
                  <a:extLst>
                    <a:ext uri="{9D8B030D-6E8A-4147-A177-3AD203B41FA5}">
                      <a16:colId xmlns:a16="http://schemas.microsoft.com/office/drawing/2014/main" val="20000"/>
                    </a:ext>
                  </a:extLst>
                </a:gridCol>
              </a:tblGrid>
              <a:tr h="308410">
                <a:tc>
                  <a:txBody>
                    <a:bodyPr/>
                    <a:lstStyle/>
                    <a:p>
                      <a:pPr algn="ctr"/>
                      <a:r>
                        <a:rPr lang="pl-PL" sz="1200" dirty="0">
                          <a:latin typeface="Times New Roman" panose="02020603050405020304" pitchFamily="18" charset="0"/>
                          <a:cs typeface="Times New Roman" panose="02020603050405020304" pitchFamily="18" charset="0"/>
                        </a:rPr>
                        <a:t>( -</a:t>
                      </a:r>
                      <a:r>
                        <a:rPr lang="pl-PL" sz="1200" baseline="0" dirty="0">
                          <a:latin typeface="Times New Roman" panose="02020603050405020304" pitchFamily="18" charset="0"/>
                          <a:cs typeface="Times New Roman" panose="02020603050405020304" pitchFamily="18" charset="0"/>
                        </a:rPr>
                        <a:t> </a:t>
                      </a:r>
                      <a:r>
                        <a:rPr lang="pl-PL" sz="1200" dirty="0">
                          <a:latin typeface="Times New Roman" panose="02020603050405020304" pitchFamily="18" charset="0"/>
                          <a:cs typeface="Times New Roman" panose="02020603050405020304" pitchFamily="18" charset="0"/>
                        </a:rPr>
                        <a:t>)</a:t>
                      </a:r>
                      <a:endParaRPr lang="en-GB"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847743">
                <a:tc>
                  <a:txBody>
                    <a:bodyPr/>
                    <a:lstStyle/>
                    <a:p>
                      <a:r>
                        <a:rPr lang="lt-LT" sz="1200" dirty="0">
                          <a:solidFill>
                            <a:srgbClr val="595959"/>
                          </a:solidFill>
                          <a:latin typeface="Times New Roman" panose="02020603050405020304" pitchFamily="18" charset="0"/>
                          <a:cs typeface="Times New Roman" panose="02020603050405020304" pitchFamily="18" charset="0"/>
                        </a:rPr>
                        <a:t>Ilgalaikė perspektyva</a:t>
                      </a:r>
                      <a:endParaRPr lang="en-GB" sz="1200" dirty="0">
                        <a:solidFill>
                          <a:srgbClr val="595959"/>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1120207">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pt-BR" sz="1200" noProof="0" dirty="0">
                          <a:solidFill>
                            <a:srgbClr val="595959"/>
                          </a:solidFill>
                          <a:latin typeface="Times New Roman" panose="02020603050405020304" pitchFamily="18" charset="0"/>
                          <a:cs typeface="Times New Roman" panose="02020603050405020304" pitchFamily="18" charset="0"/>
                        </a:rPr>
                        <a:t>Papildomas ir nuolatinis pareiškėjo ir </a:t>
                      </a:r>
                      <a:r>
                        <a:rPr lang="lt-LT" sz="1200" noProof="0" dirty="0">
                          <a:solidFill>
                            <a:srgbClr val="595959"/>
                          </a:solidFill>
                          <a:latin typeface="Times New Roman" panose="02020603050405020304" pitchFamily="18" charset="0"/>
                          <a:cs typeface="Times New Roman" panose="02020603050405020304" pitchFamily="18" charset="0"/>
                        </a:rPr>
                        <a:t>NSI / ERA</a:t>
                      </a:r>
                      <a:r>
                        <a:rPr lang="pt-BR" sz="1200" noProof="0" dirty="0">
                          <a:solidFill>
                            <a:srgbClr val="595959"/>
                          </a:solidFill>
                          <a:latin typeface="Times New Roman" panose="02020603050405020304" pitchFamily="18" charset="0"/>
                          <a:cs typeface="Times New Roman" panose="02020603050405020304" pitchFamily="18" charset="0"/>
                        </a:rPr>
                        <a:t> įsipareigojimas</a:t>
                      </a:r>
                      <a:endParaRPr lang="en-US" sz="1200" noProof="0" dirty="0">
                        <a:solidFill>
                          <a:srgbClr val="595959"/>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1121743">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sz="1200" dirty="0" err="1">
                          <a:solidFill>
                            <a:srgbClr val="595959"/>
                          </a:solidFill>
                          <a:effectLst/>
                          <a:latin typeface="Times New Roman" panose="02020603050405020304" pitchFamily="18" charset="0"/>
                          <a:ea typeface="Calibri" panose="020F0502020204030204" pitchFamily="34" charset="0"/>
                          <a:cs typeface="Times New Roman" panose="02020603050405020304" pitchFamily="18" charset="0"/>
                        </a:rPr>
                        <a:t>Taikomi</a:t>
                      </a:r>
                      <a:r>
                        <a:rPr lang="en-GB" sz="1200" dirty="0">
                          <a:solidFill>
                            <a:srgbClr val="5959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200" dirty="0" err="1">
                          <a:solidFill>
                            <a:srgbClr val="595959"/>
                          </a:solidFill>
                          <a:effectLst/>
                          <a:latin typeface="Times New Roman" panose="02020603050405020304" pitchFamily="18" charset="0"/>
                          <a:ea typeface="Calibri" panose="020F0502020204030204" pitchFamily="34" charset="0"/>
                          <a:cs typeface="Times New Roman" panose="02020603050405020304" pitchFamily="18" charset="0"/>
                        </a:rPr>
                        <a:t>mokesčiai</a:t>
                      </a:r>
                      <a:endParaRPr lang="en-GB" sz="1200" dirty="0">
                        <a:solidFill>
                          <a:srgbClr val="595959"/>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bl>
          </a:graphicData>
        </a:graphic>
      </p:graphicFrame>
      <p:sp>
        <p:nvSpPr>
          <p:cNvPr id="12" name="Rectangle 11">
            <a:extLst>
              <a:ext uri="{FF2B5EF4-FFF2-40B4-BE49-F238E27FC236}">
                <a16:creationId xmlns:a16="http://schemas.microsoft.com/office/drawing/2014/main" id="{926434F2-CDF6-434D-A19E-3C9C9D699112}"/>
              </a:ext>
            </a:extLst>
          </p:cNvPr>
          <p:cNvSpPr/>
          <p:nvPr/>
        </p:nvSpPr>
        <p:spPr>
          <a:xfrm>
            <a:off x="6988628" y="2661628"/>
            <a:ext cx="2155372" cy="1015663"/>
          </a:xfrm>
          <a:prstGeom prst="rect">
            <a:avLst/>
          </a:prstGeom>
        </p:spPr>
        <p:txBody>
          <a:bodyPr wrap="square">
            <a:spAutoFit/>
          </a:bodyPr>
          <a:lstStyle/>
          <a:p>
            <a:pPr algn="ctr"/>
            <a:r>
              <a:rPr lang="lt-LT" sz="1200" dirty="0">
                <a:latin typeface="Times New Roman" panose="02020603050405020304" pitchFamily="18" charset="0"/>
                <a:cs typeface="Times New Roman" panose="02020603050405020304" pitchFamily="18" charset="0"/>
              </a:rPr>
              <a:t>Prašydamas išankstinio bendradarbiavimo, pareiškėjas pasirenka saugos sertifikavimo įstaigą (NSI ar ERA), tačiau vėliau ją gali būti pakeisti.</a:t>
            </a:r>
            <a:endParaRPr lang="en-US" sz="1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FF4DC82-BD2B-48BC-AE12-9EFA7B7F3AC7}"/>
              </a:ext>
            </a:extLst>
          </p:cNvPr>
          <p:cNvSpPr txBox="1"/>
          <p:nvPr/>
        </p:nvSpPr>
        <p:spPr>
          <a:xfrm>
            <a:off x="6308374" y="1789906"/>
            <a:ext cx="3448084" cy="461665"/>
          </a:xfrm>
          <a:prstGeom prst="rect">
            <a:avLst/>
          </a:prstGeom>
          <a:noFill/>
        </p:spPr>
        <p:txBody>
          <a:bodyPr wrap="square" rtlCol="0">
            <a:spAutoFit/>
          </a:bodyPr>
          <a:lstStyle/>
          <a:p>
            <a:pPr algn="ctr"/>
            <a:r>
              <a:rPr lang="lt-LT" sz="1200" b="1" dirty="0">
                <a:solidFill>
                  <a:srgbClr val="C0504D"/>
                </a:solidFill>
                <a:latin typeface="Times New Roman" panose="02020603050405020304" pitchFamily="18" charset="0"/>
                <a:cs typeface="Times New Roman" panose="02020603050405020304" pitchFamily="18" charset="0"/>
              </a:rPr>
              <a:t>NĖRA PRIVALOMA,</a:t>
            </a:r>
          </a:p>
          <a:p>
            <a:pPr algn="ctr"/>
            <a:r>
              <a:rPr lang="lt-LT" sz="1200" b="1" dirty="0">
                <a:solidFill>
                  <a:srgbClr val="C0504D"/>
                </a:solidFill>
                <a:latin typeface="Times New Roman" panose="02020603050405020304" pitchFamily="18" charset="0"/>
                <a:cs typeface="Times New Roman" panose="02020603050405020304" pitchFamily="18" charset="0"/>
              </a:rPr>
              <a:t>BET REKOMENDUOJAMA</a:t>
            </a:r>
            <a:endParaRPr lang="en-US" sz="1200" b="1" dirty="0">
              <a:solidFill>
                <a:srgbClr val="C0504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810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0EF90B-D15A-4395-BE9E-FE14872F701A}"/>
              </a:ext>
            </a:extLst>
          </p:cNvPr>
          <p:cNvSpPr>
            <a:spLocks noGrp="1"/>
          </p:cNvSpPr>
          <p:nvPr>
            <p:ph type="sldNum" sz="quarter" idx="12"/>
          </p:nvPr>
        </p:nvSpPr>
        <p:spPr/>
        <p:txBody>
          <a:bodyPr/>
          <a:lstStyle/>
          <a:p>
            <a:fld id="{2066355A-084C-D24E-9AD2-7E4FC41EA627}" type="slidenum">
              <a:rPr lang="en-US" smtClean="0"/>
              <a:t>52</a:t>
            </a:fld>
            <a:endParaRPr lang="en-US"/>
          </a:p>
        </p:txBody>
      </p:sp>
      <p:graphicFrame>
        <p:nvGraphicFramePr>
          <p:cNvPr id="5" name="Content Placeholder 4">
            <a:extLst>
              <a:ext uri="{FF2B5EF4-FFF2-40B4-BE49-F238E27FC236}">
                <a16:creationId xmlns:a16="http://schemas.microsoft.com/office/drawing/2014/main" id="{85579DB3-985C-4881-A63D-3E38F4C560C6}"/>
              </a:ext>
            </a:extLst>
          </p:cNvPr>
          <p:cNvGraphicFramePr>
            <a:graphicFrameLocks noGrp="1"/>
          </p:cNvGraphicFramePr>
          <p:nvPr>
            <p:ph idx="1"/>
            <p:extLst>
              <p:ext uri="{D42A27DB-BD31-4B8C-83A1-F6EECF244321}">
                <p14:modId xmlns:p14="http://schemas.microsoft.com/office/powerpoint/2010/main" val="3229046496"/>
              </p:ext>
            </p:extLst>
          </p:nvPr>
        </p:nvGraphicFramePr>
        <p:xfrm>
          <a:off x="406174" y="-77107"/>
          <a:ext cx="8505825" cy="10568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CF65D5C1-9B8D-4CFA-A72D-2316F2C8717B}"/>
              </a:ext>
            </a:extLst>
          </p:cNvPr>
          <p:cNvSpPr txBox="1"/>
          <p:nvPr/>
        </p:nvSpPr>
        <p:spPr>
          <a:xfrm>
            <a:off x="449943" y="1081314"/>
            <a:ext cx="8157028" cy="3323987"/>
          </a:xfrm>
          <a:prstGeom prst="rect">
            <a:avLst/>
          </a:prstGeom>
          <a:noFill/>
        </p:spPr>
        <p:txBody>
          <a:bodyPr wrap="square" rtlCol="0">
            <a:spAutoFit/>
          </a:bodyPr>
          <a:lstStyle/>
          <a:p>
            <a:r>
              <a:rPr lang="lt-LT" sz="1400" b="1" dirty="0">
                <a:latin typeface="Times New Roman" panose="02020603050405020304" pitchFamily="18" charset="0"/>
                <a:cs typeface="Times New Roman" panose="02020603050405020304" pitchFamily="18" charset="0"/>
              </a:rPr>
              <a:t>Proceso etapo turinys:</a:t>
            </a:r>
          </a:p>
          <a:p>
            <a:endParaRPr lang="lt-LT"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err="1">
                <a:latin typeface="Times New Roman" panose="02020603050405020304" pitchFamily="18" charset="0"/>
                <a:cs typeface="Times New Roman" panose="02020603050405020304" pitchFamily="18" charset="0"/>
              </a:rPr>
              <a:t>Paraiškos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gavimo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patvirtinimas</a:t>
            </a:r>
            <a:r>
              <a:rPr lang="en-US" sz="1400" dirty="0">
                <a:latin typeface="Times New Roman" panose="02020603050405020304" pitchFamily="18" charset="0"/>
                <a:cs typeface="Times New Roman" panose="02020603050405020304" pitchFamily="18" charset="0"/>
              </a:rPr>
              <a:t> (</a:t>
            </a:r>
            <a:r>
              <a:rPr lang="lt-LT" sz="1400" dirty="0">
                <a:latin typeface="Times New Roman" panose="02020603050405020304" pitchFamily="18" charset="0"/>
                <a:cs typeface="Times New Roman" panose="02020603050405020304" pitchFamily="18" charset="0"/>
              </a:rPr>
              <a:t>automatinis pranešimas </a:t>
            </a:r>
            <a:r>
              <a:rPr lang="en-US" sz="1400" dirty="0">
                <a:latin typeface="Times New Roman" panose="02020603050405020304" pitchFamily="18" charset="0"/>
                <a:cs typeface="Times New Roman" panose="02020603050405020304" pitchFamily="18" charset="0"/>
              </a:rPr>
              <a:t>per OSS)</a:t>
            </a:r>
            <a:endParaRPr lang="lt-LT"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lt-LT"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err="1">
                <a:latin typeface="Times New Roman" panose="02020603050405020304" pitchFamily="18" charset="0"/>
                <a:cs typeface="Times New Roman" panose="02020603050405020304" pitchFamily="18" charset="0"/>
              </a:rPr>
              <a:t>Vertinimo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pradžios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datos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nustatymas</a:t>
            </a:r>
            <a:r>
              <a:rPr lang="en-US" sz="1400" dirty="0">
                <a:latin typeface="Times New Roman" panose="02020603050405020304" pitchFamily="18" charset="0"/>
                <a:cs typeface="Times New Roman" panose="02020603050405020304" pitchFamily="18" charset="0"/>
              </a:rPr>
              <a:t> (</a:t>
            </a:r>
            <a:r>
              <a:rPr lang="lt-LT" sz="1400" dirty="0">
                <a:latin typeface="Times New Roman" panose="02020603050405020304" pitchFamily="18" charset="0"/>
                <a:cs typeface="Times New Roman" panose="02020603050405020304" pitchFamily="18" charset="0"/>
              </a:rPr>
              <a:t>automatinis nustatymas</a:t>
            </a:r>
            <a:r>
              <a:rPr lang="en-US" sz="1400" dirty="0">
                <a:latin typeface="Times New Roman" panose="02020603050405020304" pitchFamily="18" charset="0"/>
                <a:cs typeface="Times New Roman" panose="02020603050405020304" pitchFamily="18" charset="0"/>
              </a:rPr>
              <a:t> per OSS)</a:t>
            </a:r>
            <a:endParaRPr lang="lt-LT" sz="14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1400" dirty="0" err="1">
                <a:latin typeface="Times New Roman" panose="02020603050405020304" pitchFamily="18" charset="0"/>
                <a:cs typeface="Times New Roman" panose="02020603050405020304" pitchFamily="18" charset="0"/>
              </a:rPr>
              <a:t>Jei</a:t>
            </a:r>
            <a:r>
              <a:rPr lang="en-US" sz="1400" dirty="0">
                <a:latin typeface="Times New Roman" panose="02020603050405020304" pitchFamily="18" charset="0"/>
                <a:cs typeface="Times New Roman" panose="02020603050405020304" pitchFamily="18" charset="0"/>
              </a:rPr>
              <a:t> NS</a:t>
            </a:r>
            <a:r>
              <a:rPr lang="lt-LT" sz="1400" dirty="0">
                <a:latin typeface="Times New Roman" panose="02020603050405020304" pitchFamily="18" charset="0"/>
                <a:cs typeface="Times New Roman" panose="02020603050405020304" pitchFamily="18" charset="0"/>
              </a:rPr>
              <a:t>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yra</a:t>
            </a:r>
            <a:r>
              <a:rPr lang="en-US" sz="1400" dirty="0">
                <a:latin typeface="Times New Roman" panose="02020603050405020304" pitchFamily="18" charset="0"/>
                <a:cs typeface="Times New Roman" panose="02020603050405020304" pitchFamily="18" charset="0"/>
              </a:rPr>
              <a:t> </a:t>
            </a:r>
            <a:r>
              <a:rPr lang="lt-LT" sz="1400" dirty="0">
                <a:latin typeface="Times New Roman" panose="02020603050405020304" pitchFamily="18" charset="0"/>
                <a:cs typeface="Times New Roman" panose="02020603050405020304" pitchFamily="18" charset="0"/>
              </a:rPr>
              <a:t>saugos sertifikavimo įstaiga</a:t>
            </a:r>
            <a:r>
              <a:rPr lang="en-US" sz="1400" dirty="0">
                <a:latin typeface="Times New Roman" panose="02020603050405020304" pitchFamily="18" charset="0"/>
                <a:cs typeface="Times New Roman" panose="02020603050405020304" pitchFamily="18" charset="0"/>
              </a:rPr>
              <a:t> = </a:t>
            </a:r>
            <a:r>
              <a:rPr lang="en-US" sz="1400" dirty="0" err="1">
                <a:latin typeface="Times New Roman" panose="02020603050405020304" pitchFamily="18" charset="0"/>
                <a:cs typeface="Times New Roman" panose="02020603050405020304" pitchFamily="18" charset="0"/>
              </a:rPr>
              <a:t>pirmoji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darbo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diena</a:t>
            </a:r>
            <a:r>
              <a:rPr lang="en-US" sz="1400" dirty="0">
                <a:latin typeface="Times New Roman" panose="02020603050405020304" pitchFamily="18" charset="0"/>
                <a:cs typeface="Times New Roman" panose="02020603050405020304" pitchFamily="18" charset="0"/>
              </a:rPr>
              <a:t> po </a:t>
            </a:r>
            <a:r>
              <a:rPr lang="en-US" sz="1400" dirty="0" err="1">
                <a:latin typeface="Times New Roman" panose="02020603050405020304" pitchFamily="18" charset="0"/>
                <a:cs typeface="Times New Roman" panose="02020603050405020304" pitchFamily="18" charset="0"/>
              </a:rPr>
              <a:t>paraiškos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pateikimo</a:t>
            </a:r>
            <a:endParaRPr lang="lt-LT" sz="14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pt-BR" sz="1400" dirty="0">
                <a:latin typeface="Times New Roman" panose="02020603050405020304" pitchFamily="18" charset="0"/>
                <a:cs typeface="Times New Roman" panose="02020603050405020304" pitchFamily="18" charset="0"/>
              </a:rPr>
              <a:t>Jei ERA yra </a:t>
            </a:r>
            <a:r>
              <a:rPr lang="lt-LT" sz="1400" dirty="0">
                <a:latin typeface="Times New Roman" panose="02020603050405020304" pitchFamily="18" charset="0"/>
                <a:cs typeface="Times New Roman" panose="02020603050405020304" pitchFamily="18" charset="0"/>
              </a:rPr>
              <a:t>saugos sertifikavimo įstaiga</a:t>
            </a:r>
            <a:r>
              <a:rPr lang="pt-BR" sz="1400" dirty="0">
                <a:latin typeface="Times New Roman" panose="02020603050405020304" pitchFamily="18" charset="0"/>
                <a:cs typeface="Times New Roman" panose="02020603050405020304" pitchFamily="18" charset="0"/>
              </a:rPr>
              <a:t> = pirmoji darbo diena, bendra visoms susijusioms institucijoms</a:t>
            </a:r>
          </a:p>
          <a:p>
            <a:pPr lvl="1"/>
            <a:endParaRPr lang="lt-LT" sz="1400" dirty="0">
              <a:latin typeface="Times New Roman" panose="02020603050405020304" pitchFamily="18" charset="0"/>
              <a:cs typeface="Times New Roman" panose="02020603050405020304" pitchFamily="18" charset="0"/>
            </a:endParaRPr>
          </a:p>
          <a:p>
            <a:pPr marL="285750" lvl="1"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Vertinimo grupės paskyrimas</a:t>
            </a:r>
          </a:p>
          <a:p>
            <a:pPr marL="285750" lvl="1" indent="-285750">
              <a:buFont typeface="Arial" panose="020B0604020202020204" pitchFamily="34" charset="0"/>
              <a:buChar char="•"/>
            </a:pPr>
            <a:endParaRPr lang="lt-LT" sz="1400" dirty="0">
              <a:latin typeface="Times New Roman" panose="02020603050405020304" pitchFamily="18" charset="0"/>
              <a:cs typeface="Times New Roman" panose="02020603050405020304" pitchFamily="18" charset="0"/>
            </a:endParaRPr>
          </a:p>
          <a:p>
            <a:pPr marL="285750" lvl="1"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Įvadinis </a:t>
            </a:r>
            <a:r>
              <a:rPr lang="en-US" sz="1400" dirty="0" err="1">
                <a:latin typeface="Times New Roman" panose="02020603050405020304" pitchFamily="18" charset="0"/>
                <a:cs typeface="Times New Roman" panose="02020603050405020304" pitchFamily="18" charset="0"/>
              </a:rPr>
              <a:t>susitikimas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jei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reikia</a:t>
            </a:r>
            <a:r>
              <a:rPr lang="en-US" sz="1400" dirty="0">
                <a:latin typeface="Times New Roman" panose="02020603050405020304" pitchFamily="18" charset="0"/>
                <a:cs typeface="Times New Roman" panose="02020603050405020304" pitchFamily="18" charset="0"/>
              </a:rPr>
              <a:t>)</a:t>
            </a:r>
            <a:endParaRPr lang="lt-LT" sz="1400" dirty="0">
              <a:latin typeface="Times New Roman" panose="02020603050405020304" pitchFamily="18" charset="0"/>
              <a:cs typeface="Times New Roman" panose="02020603050405020304" pitchFamily="18" charset="0"/>
            </a:endParaRPr>
          </a:p>
          <a:p>
            <a:pPr marL="742950" lvl="2" indent="-285750">
              <a:buFont typeface="Arial" panose="020B0604020202020204" pitchFamily="34" charset="0"/>
              <a:buChar char="•"/>
            </a:pPr>
            <a:r>
              <a:rPr lang="en-US" sz="1400" dirty="0" err="1">
                <a:latin typeface="Times New Roman" panose="02020603050405020304" pitchFamily="18" charset="0"/>
                <a:cs typeface="Times New Roman" panose="02020603050405020304" pitchFamily="18" charset="0"/>
              </a:rPr>
              <a:t>darb</a:t>
            </a:r>
            <a:r>
              <a:rPr lang="lt-LT" sz="1400" dirty="0" err="1">
                <a:latin typeface="Times New Roman" panose="02020603050405020304" pitchFamily="18" charset="0"/>
                <a:cs typeface="Times New Roman" panose="02020603050405020304" pitchFamily="18" charset="0"/>
              </a:rPr>
              <a:t>inė</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kalba</a:t>
            </a:r>
            <a:endParaRPr lang="en-US" sz="1400" dirty="0">
              <a:latin typeface="Times New Roman" panose="02020603050405020304" pitchFamily="18" charset="0"/>
              <a:cs typeface="Times New Roman" panose="02020603050405020304" pitchFamily="18" charset="0"/>
            </a:endParaRPr>
          </a:p>
          <a:p>
            <a:pPr marL="742950" lvl="2" indent="-285750">
              <a:buFont typeface="Arial" panose="020B0604020202020204" pitchFamily="34" charset="0"/>
              <a:buChar char="•"/>
            </a:pPr>
            <a:r>
              <a:rPr lang="en-US" sz="1400" dirty="0" err="1">
                <a:latin typeface="Times New Roman" panose="02020603050405020304" pitchFamily="18" charset="0"/>
                <a:cs typeface="Times New Roman" panose="02020603050405020304" pitchFamily="18" charset="0"/>
              </a:rPr>
              <a:t>bendradarbiavimo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principai</a:t>
            </a:r>
            <a:endParaRPr lang="en-US" sz="1400" dirty="0">
              <a:latin typeface="Times New Roman" panose="02020603050405020304" pitchFamily="18" charset="0"/>
              <a:cs typeface="Times New Roman" panose="02020603050405020304" pitchFamily="18" charset="0"/>
            </a:endParaRPr>
          </a:p>
          <a:p>
            <a:pPr marL="742950" lvl="2" indent="-285750">
              <a:buFont typeface="Arial" panose="020B0604020202020204" pitchFamily="34" charset="0"/>
              <a:buChar char="•"/>
            </a:pPr>
            <a:r>
              <a:rPr lang="en-US" sz="1400" dirty="0" err="1">
                <a:latin typeface="Times New Roman" panose="02020603050405020304" pitchFamily="18" charset="0"/>
                <a:cs typeface="Times New Roman" panose="02020603050405020304" pitchFamily="18" charset="0"/>
              </a:rPr>
              <a:t>proces</a:t>
            </a:r>
            <a:r>
              <a:rPr lang="lt-LT" sz="1400" dirty="0">
                <a:latin typeface="Times New Roman" panose="02020603050405020304" pitchFamily="18" charset="0"/>
                <a:cs typeface="Times New Roman" panose="02020603050405020304" pitchFamily="18" charset="0"/>
              </a:rPr>
              <a:t>o planavimas</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986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E0F4C3-796A-4085-89EB-895716D706BD}"/>
              </a:ext>
            </a:extLst>
          </p:cNvPr>
          <p:cNvSpPr>
            <a:spLocks noGrp="1"/>
          </p:cNvSpPr>
          <p:nvPr>
            <p:ph idx="1"/>
          </p:nvPr>
        </p:nvSpPr>
        <p:spPr>
          <a:xfrm>
            <a:off x="326072" y="1200706"/>
            <a:ext cx="8506371" cy="3313237"/>
          </a:xfrm>
        </p:spPr>
        <p:txBody>
          <a:bodyPr>
            <a:normAutofit/>
          </a:bodyPr>
          <a:lstStyle/>
          <a:p>
            <a:r>
              <a:rPr lang="lt-LT" sz="1200" b="1" dirty="0">
                <a:latin typeface="Times New Roman" panose="02020603050405020304" pitchFamily="18" charset="0"/>
                <a:cs typeface="Times New Roman" panose="02020603050405020304" pitchFamily="18" charset="0"/>
              </a:rPr>
              <a:t>Vertinimo grupė (kai pareiškėjo veiklos teritorija yra LT ir LV/PL):</a:t>
            </a:r>
            <a:endParaRPr lang="en-US" sz="1200"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CD13955-A0E0-48CC-A880-11CE5C3D7A10}"/>
              </a:ext>
            </a:extLst>
          </p:cNvPr>
          <p:cNvSpPr>
            <a:spLocks noGrp="1"/>
          </p:cNvSpPr>
          <p:nvPr>
            <p:ph type="sldNum" sz="quarter" idx="12"/>
          </p:nvPr>
        </p:nvSpPr>
        <p:spPr/>
        <p:txBody>
          <a:bodyPr/>
          <a:lstStyle/>
          <a:p>
            <a:fld id="{2066355A-084C-D24E-9AD2-7E4FC41EA627}" type="slidenum">
              <a:rPr lang="en-US" smtClean="0"/>
              <a:t>53</a:t>
            </a:fld>
            <a:endParaRPr lang="en-US"/>
          </a:p>
        </p:txBody>
      </p:sp>
      <p:graphicFrame>
        <p:nvGraphicFramePr>
          <p:cNvPr id="8" name="Content Placeholder 4">
            <a:extLst>
              <a:ext uri="{FF2B5EF4-FFF2-40B4-BE49-F238E27FC236}">
                <a16:creationId xmlns:a16="http://schemas.microsoft.com/office/drawing/2014/main" id="{6B42F572-B81F-499A-8B7E-664B76B54C1C}"/>
              </a:ext>
            </a:extLst>
          </p:cNvPr>
          <p:cNvGraphicFramePr>
            <a:graphicFrameLocks/>
          </p:cNvGraphicFramePr>
          <p:nvPr>
            <p:extLst>
              <p:ext uri="{D42A27DB-BD31-4B8C-83A1-F6EECF244321}">
                <p14:modId xmlns:p14="http://schemas.microsoft.com/office/powerpoint/2010/main" val="918653832"/>
              </p:ext>
            </p:extLst>
          </p:nvPr>
        </p:nvGraphicFramePr>
        <p:xfrm>
          <a:off x="406174" y="-77107"/>
          <a:ext cx="8505825" cy="1056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C2103EFE-44CB-4C59-BFF4-884CE4D49558}"/>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29001" y="2303467"/>
            <a:ext cx="1078001" cy="1078001"/>
          </a:xfrm>
          <a:prstGeom prst="rect">
            <a:avLst/>
          </a:prstGeom>
        </p:spPr>
      </p:pic>
      <p:sp>
        <p:nvSpPr>
          <p:cNvPr id="10" name="Right Arrow 35">
            <a:extLst>
              <a:ext uri="{FF2B5EF4-FFF2-40B4-BE49-F238E27FC236}">
                <a16:creationId xmlns:a16="http://schemas.microsoft.com/office/drawing/2014/main" id="{A4B1CF78-DD2B-4BA0-9C12-9B57B2A69FD9}"/>
              </a:ext>
            </a:extLst>
          </p:cNvPr>
          <p:cNvSpPr/>
          <p:nvPr/>
        </p:nvSpPr>
        <p:spPr>
          <a:xfrm>
            <a:off x="1439717" y="2693964"/>
            <a:ext cx="1629395" cy="344384"/>
          </a:xfrm>
          <a:prstGeom prst="rightArrow">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6EDC0A-018A-472C-8323-608841DEE59F}"/>
              </a:ext>
            </a:extLst>
          </p:cNvPr>
          <p:cNvSpPr/>
          <p:nvPr/>
        </p:nvSpPr>
        <p:spPr>
          <a:xfrm>
            <a:off x="1625087" y="1901862"/>
            <a:ext cx="1092530" cy="1866693"/>
          </a:xfrm>
          <a:prstGeom prst="rect">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2" name="TextBox 11">
            <a:extLst>
              <a:ext uri="{FF2B5EF4-FFF2-40B4-BE49-F238E27FC236}">
                <a16:creationId xmlns:a16="http://schemas.microsoft.com/office/drawing/2014/main" id="{F616C111-D405-41A6-8170-503CA0FEA92A}"/>
              </a:ext>
            </a:extLst>
          </p:cNvPr>
          <p:cNvSpPr txBox="1"/>
          <p:nvPr/>
        </p:nvSpPr>
        <p:spPr>
          <a:xfrm>
            <a:off x="1859514" y="2344228"/>
            <a:ext cx="538058" cy="923330"/>
          </a:xfrm>
          <a:prstGeom prst="rect">
            <a:avLst/>
          </a:prstGeom>
          <a:noFill/>
        </p:spPr>
        <p:txBody>
          <a:bodyPr wrap="square" rtlCol="0">
            <a:spAutoFit/>
          </a:bodyPr>
          <a:lstStyle/>
          <a:p>
            <a:r>
              <a:rPr lang="pl-PL" sz="5400">
                <a:solidFill>
                  <a:srgbClr val="4F81BD"/>
                </a:solidFill>
              </a:rPr>
              <a:t>+</a:t>
            </a:r>
            <a:endParaRPr lang="en-US" sz="5400" dirty="0">
              <a:solidFill>
                <a:srgbClr val="4F81BD"/>
              </a:solidFill>
            </a:endParaRPr>
          </a:p>
        </p:txBody>
      </p:sp>
      <p:pic>
        <p:nvPicPr>
          <p:cNvPr id="13" name="Picture 12">
            <a:extLst>
              <a:ext uri="{FF2B5EF4-FFF2-40B4-BE49-F238E27FC236}">
                <a16:creationId xmlns:a16="http://schemas.microsoft.com/office/drawing/2014/main" id="{ACBD5D09-64C1-4B7F-91A5-261460A69C74}"/>
              </a:ext>
            </a:extLst>
          </p:cNvPr>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159900" y="2517400"/>
            <a:ext cx="773358" cy="793643"/>
          </a:xfrm>
          <a:prstGeom prst="rect">
            <a:avLst/>
          </a:prstGeom>
        </p:spPr>
      </p:pic>
      <p:cxnSp>
        <p:nvCxnSpPr>
          <p:cNvPr id="14" name="Straight Connector 13">
            <a:extLst>
              <a:ext uri="{FF2B5EF4-FFF2-40B4-BE49-F238E27FC236}">
                <a16:creationId xmlns:a16="http://schemas.microsoft.com/office/drawing/2014/main" id="{2CED4415-3212-46EF-9C1D-312267E5EFCB}"/>
              </a:ext>
            </a:extLst>
          </p:cNvPr>
          <p:cNvCxnSpPr/>
          <p:nvPr/>
        </p:nvCxnSpPr>
        <p:spPr>
          <a:xfrm flipV="1">
            <a:off x="4027601" y="2877936"/>
            <a:ext cx="302222"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29E4216-A3A7-4DED-9D04-125DD2431256}"/>
              </a:ext>
            </a:extLst>
          </p:cNvPr>
          <p:cNvCxnSpPr/>
          <p:nvPr/>
        </p:nvCxnSpPr>
        <p:spPr>
          <a:xfrm flipV="1">
            <a:off x="4347996" y="2017114"/>
            <a:ext cx="0" cy="17477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3FF7F511-27C2-4F72-A045-179C1D2F5234}"/>
              </a:ext>
            </a:extLst>
          </p:cNvPr>
          <p:cNvCxnSpPr/>
          <p:nvPr/>
        </p:nvCxnSpPr>
        <p:spPr>
          <a:xfrm>
            <a:off x="4340739" y="2030598"/>
            <a:ext cx="26274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2DA68347-6461-4170-BB7D-0137CADB4F45}"/>
              </a:ext>
            </a:extLst>
          </p:cNvPr>
          <p:cNvCxnSpPr/>
          <p:nvPr/>
        </p:nvCxnSpPr>
        <p:spPr>
          <a:xfrm>
            <a:off x="4333482" y="3750375"/>
            <a:ext cx="262743" cy="121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0F98199-EDF7-4CDC-B241-33E73C4DBDA4}"/>
              </a:ext>
            </a:extLst>
          </p:cNvPr>
          <p:cNvCxnSpPr/>
          <p:nvPr/>
        </p:nvCxnSpPr>
        <p:spPr>
          <a:xfrm>
            <a:off x="4362511" y="2877936"/>
            <a:ext cx="26274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CD043E19-23E9-4D6D-BF71-3C9B80BE04B2}"/>
              </a:ext>
            </a:extLst>
          </p:cNvPr>
          <p:cNvSpPr/>
          <p:nvPr/>
        </p:nvSpPr>
        <p:spPr>
          <a:xfrm>
            <a:off x="4690164" y="1457986"/>
            <a:ext cx="4085653" cy="2753924"/>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C468B56-92EE-4F7C-AE51-031B746EEA4A}"/>
              </a:ext>
            </a:extLst>
          </p:cNvPr>
          <p:cNvCxnSpPr/>
          <p:nvPr/>
        </p:nvCxnSpPr>
        <p:spPr>
          <a:xfrm>
            <a:off x="5006615" y="2498978"/>
            <a:ext cx="3500076" cy="0"/>
          </a:xfrm>
          <a:prstGeom prst="line">
            <a:avLst/>
          </a:prstGeom>
          <a:ln w="12700">
            <a:prstDash val="dash"/>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5578818-652A-4249-960F-C307A99AD79A}"/>
              </a:ext>
            </a:extLst>
          </p:cNvPr>
          <p:cNvCxnSpPr/>
          <p:nvPr/>
        </p:nvCxnSpPr>
        <p:spPr>
          <a:xfrm>
            <a:off x="5035644" y="3333549"/>
            <a:ext cx="3500076" cy="0"/>
          </a:xfrm>
          <a:prstGeom prst="line">
            <a:avLst/>
          </a:prstGeom>
          <a:ln w="12700">
            <a:prstDash val="dash"/>
          </a:ln>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17CF3E05-A976-44DB-82FC-4E0C77D60B06}"/>
              </a:ext>
            </a:extLst>
          </p:cNvPr>
          <p:cNvPicPr>
            <a:picLocks noChangeAspect="1"/>
          </p:cNvPicPr>
          <p:nvPr/>
        </p:nvPicPr>
        <p:blipFill rotWithShape="1">
          <a:blip r:embed="rId10" cstate="print">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5962985" y="1721037"/>
            <a:ext cx="524172" cy="551595"/>
          </a:xfrm>
          <a:prstGeom prst="rect">
            <a:avLst/>
          </a:prstGeom>
        </p:spPr>
      </p:pic>
      <p:pic>
        <p:nvPicPr>
          <p:cNvPr id="23" name="Picture 22">
            <a:extLst>
              <a:ext uri="{FF2B5EF4-FFF2-40B4-BE49-F238E27FC236}">
                <a16:creationId xmlns:a16="http://schemas.microsoft.com/office/drawing/2014/main" id="{C92997F5-7966-41DC-B88A-E984F2CEF288}"/>
              </a:ext>
            </a:extLst>
          </p:cNvPr>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992016" y="2620948"/>
            <a:ext cx="552901" cy="587682"/>
          </a:xfrm>
          <a:prstGeom prst="rect">
            <a:avLst/>
          </a:prstGeom>
        </p:spPr>
      </p:pic>
      <p:pic>
        <p:nvPicPr>
          <p:cNvPr id="24" name="Picture 23">
            <a:extLst>
              <a:ext uri="{FF2B5EF4-FFF2-40B4-BE49-F238E27FC236}">
                <a16:creationId xmlns:a16="http://schemas.microsoft.com/office/drawing/2014/main" id="{056FE21B-055C-4901-AA3C-40DFAA7254C8}"/>
              </a:ext>
            </a:extLst>
          </p:cNvPr>
          <p:cNvPicPr>
            <a:picLocks noChangeAspect="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623590" y="2666635"/>
            <a:ext cx="514137" cy="557968"/>
          </a:xfrm>
          <a:prstGeom prst="rect">
            <a:avLst/>
          </a:prstGeom>
        </p:spPr>
      </p:pic>
      <p:pic>
        <p:nvPicPr>
          <p:cNvPr id="25" name="Picture 24">
            <a:extLst>
              <a:ext uri="{FF2B5EF4-FFF2-40B4-BE49-F238E27FC236}">
                <a16:creationId xmlns:a16="http://schemas.microsoft.com/office/drawing/2014/main" id="{38A598D3-C3AC-4609-8EF7-C53383250A22}"/>
              </a:ext>
            </a:extLst>
          </p:cNvPr>
          <p:cNvPicPr>
            <a:picLocks noChangeAspect="1"/>
          </p:cNvPicPr>
          <p:nvPr/>
        </p:nvPicPr>
        <p:blipFill rotWithShape="1">
          <a:blip r:embed="rId13" cstate="print">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6553179" y="1709003"/>
            <a:ext cx="511596" cy="570228"/>
          </a:xfrm>
          <a:prstGeom prst="rect">
            <a:avLst/>
          </a:prstGeom>
        </p:spPr>
      </p:pic>
      <p:pic>
        <p:nvPicPr>
          <p:cNvPr id="26" name="Picture 25">
            <a:extLst>
              <a:ext uri="{FF2B5EF4-FFF2-40B4-BE49-F238E27FC236}">
                <a16:creationId xmlns:a16="http://schemas.microsoft.com/office/drawing/2014/main" id="{7B5082D9-CD28-40EF-8B68-3C9B6CFCA626}"/>
              </a:ext>
            </a:extLst>
          </p:cNvPr>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6034386" y="3481325"/>
            <a:ext cx="532086" cy="593066"/>
          </a:xfrm>
          <a:prstGeom prst="rect">
            <a:avLst/>
          </a:prstGeom>
        </p:spPr>
      </p:pic>
      <p:pic>
        <p:nvPicPr>
          <p:cNvPr id="27" name="Picture 26">
            <a:extLst>
              <a:ext uri="{FF2B5EF4-FFF2-40B4-BE49-F238E27FC236}">
                <a16:creationId xmlns:a16="http://schemas.microsoft.com/office/drawing/2014/main" id="{FAFC9A6B-3948-4B6E-A4DB-E6E98299BFDC}"/>
              </a:ext>
            </a:extLst>
          </p:cNvPr>
          <p:cNvPicPr>
            <a:picLocks noChangeAspect="1"/>
          </p:cNvPicPr>
          <p:nvPr/>
        </p:nvPicPr>
        <p:blipFill>
          <a:blip r:embed="rId1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820445" y="2520749"/>
            <a:ext cx="869155" cy="869155"/>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526F04EC-56E0-4012-B959-17B9D669096B}"/>
              </a:ext>
            </a:extLst>
          </p:cNvPr>
          <p:cNvPicPr>
            <a:picLocks noChangeAspect="1"/>
          </p:cNvPicPr>
          <p:nvPr/>
        </p:nvPicPr>
        <p:blipFill>
          <a:blip r:embed="rId16"/>
          <a:stretch>
            <a:fillRect/>
          </a:stretch>
        </p:blipFill>
        <p:spPr>
          <a:xfrm>
            <a:off x="4741087" y="1723898"/>
            <a:ext cx="1275085" cy="424758"/>
          </a:xfrm>
          <a:prstGeom prst="rect">
            <a:avLst/>
          </a:prstGeom>
        </p:spPr>
      </p:pic>
      <p:sp>
        <p:nvSpPr>
          <p:cNvPr id="30" name="TextBox 29">
            <a:extLst>
              <a:ext uri="{FF2B5EF4-FFF2-40B4-BE49-F238E27FC236}">
                <a16:creationId xmlns:a16="http://schemas.microsoft.com/office/drawing/2014/main" id="{A67DF422-8F4D-4BF9-9CAA-6E37D3479D85}"/>
              </a:ext>
            </a:extLst>
          </p:cNvPr>
          <p:cNvSpPr txBox="1"/>
          <p:nvPr/>
        </p:nvSpPr>
        <p:spPr>
          <a:xfrm>
            <a:off x="6953323" y="3401979"/>
            <a:ext cx="1938608" cy="769441"/>
          </a:xfrm>
          <a:prstGeom prst="rect">
            <a:avLst/>
          </a:prstGeom>
          <a:noFill/>
        </p:spPr>
        <p:txBody>
          <a:bodyPr wrap="square" rtlCol="0">
            <a:spAutoFit/>
          </a:bodyPr>
          <a:lstStyle/>
          <a:p>
            <a:pPr algn="ctr"/>
            <a:r>
              <a:rPr lang="lt-LT" sz="1100" b="1" dirty="0">
                <a:solidFill>
                  <a:srgbClr val="008DC6"/>
                </a:solidFill>
              </a:rPr>
              <a:t>Patikrinama pagal Latvijos / Lenkijos notifikuotas nacionalines saugos taisykles</a:t>
            </a:r>
            <a:endParaRPr lang="en-US" sz="1100" b="1" dirty="0">
              <a:solidFill>
                <a:srgbClr val="008DC6"/>
              </a:solidFill>
            </a:endParaRPr>
          </a:p>
        </p:txBody>
      </p:sp>
      <p:sp>
        <p:nvSpPr>
          <p:cNvPr id="31" name="TextBox 30">
            <a:extLst>
              <a:ext uri="{FF2B5EF4-FFF2-40B4-BE49-F238E27FC236}">
                <a16:creationId xmlns:a16="http://schemas.microsoft.com/office/drawing/2014/main" id="{FCEF7AA1-EB03-4B35-831B-EB842F73C652}"/>
              </a:ext>
            </a:extLst>
          </p:cNvPr>
          <p:cNvSpPr txBox="1"/>
          <p:nvPr/>
        </p:nvSpPr>
        <p:spPr>
          <a:xfrm>
            <a:off x="7020782" y="2616305"/>
            <a:ext cx="1895759" cy="600164"/>
          </a:xfrm>
          <a:prstGeom prst="rect">
            <a:avLst/>
          </a:prstGeom>
          <a:noFill/>
        </p:spPr>
        <p:txBody>
          <a:bodyPr wrap="square" rtlCol="0">
            <a:spAutoFit/>
          </a:bodyPr>
          <a:lstStyle/>
          <a:p>
            <a:pPr algn="ctr"/>
            <a:r>
              <a:rPr lang="lt-LT" sz="1100" b="1" dirty="0">
                <a:solidFill>
                  <a:srgbClr val="275791"/>
                </a:solidFill>
              </a:rPr>
              <a:t>Patikrinama pagal SVS reikalavimus</a:t>
            </a:r>
            <a:br>
              <a:rPr lang="pl-PL" sz="1100" b="1" dirty="0">
                <a:solidFill>
                  <a:srgbClr val="275791"/>
                </a:solidFill>
              </a:rPr>
            </a:br>
            <a:r>
              <a:rPr lang="en-US" sz="1100" b="1" dirty="0">
                <a:solidFill>
                  <a:srgbClr val="275791"/>
                </a:solidFill>
              </a:rPr>
              <a:t>(Reg. 2018/762)</a:t>
            </a:r>
          </a:p>
        </p:txBody>
      </p:sp>
      <p:sp>
        <p:nvSpPr>
          <p:cNvPr id="32" name="TextBox 31">
            <a:extLst>
              <a:ext uri="{FF2B5EF4-FFF2-40B4-BE49-F238E27FC236}">
                <a16:creationId xmlns:a16="http://schemas.microsoft.com/office/drawing/2014/main" id="{B5A80A44-EAF7-4942-9374-54B0F91D5B56}"/>
              </a:ext>
            </a:extLst>
          </p:cNvPr>
          <p:cNvSpPr txBox="1"/>
          <p:nvPr/>
        </p:nvSpPr>
        <p:spPr>
          <a:xfrm>
            <a:off x="7004123" y="1613166"/>
            <a:ext cx="1938608" cy="769441"/>
          </a:xfrm>
          <a:prstGeom prst="rect">
            <a:avLst/>
          </a:prstGeom>
          <a:noFill/>
        </p:spPr>
        <p:txBody>
          <a:bodyPr wrap="square" rtlCol="0">
            <a:spAutoFit/>
          </a:bodyPr>
          <a:lstStyle/>
          <a:p>
            <a:pPr algn="ctr"/>
            <a:r>
              <a:rPr lang="lt-LT" sz="1100" b="1" dirty="0">
                <a:solidFill>
                  <a:srgbClr val="3E8373"/>
                </a:solidFill>
              </a:rPr>
              <a:t>Patikrinama pagal Lietuvos notifikuotas nacionalines saugos taisykles</a:t>
            </a:r>
            <a:endParaRPr lang="en-US" sz="1100" b="1" dirty="0">
              <a:solidFill>
                <a:srgbClr val="3E8373"/>
              </a:solidFill>
            </a:endParaRPr>
          </a:p>
        </p:txBody>
      </p:sp>
      <p:sp>
        <p:nvSpPr>
          <p:cNvPr id="33" name="TextBox 32">
            <a:extLst>
              <a:ext uri="{FF2B5EF4-FFF2-40B4-BE49-F238E27FC236}">
                <a16:creationId xmlns:a16="http://schemas.microsoft.com/office/drawing/2014/main" id="{9E16F717-B8AA-45CF-80E8-CCD5AA3AB436}"/>
              </a:ext>
            </a:extLst>
          </p:cNvPr>
          <p:cNvSpPr txBox="1"/>
          <p:nvPr/>
        </p:nvSpPr>
        <p:spPr>
          <a:xfrm>
            <a:off x="1694258" y="3144754"/>
            <a:ext cx="1027170" cy="338554"/>
          </a:xfrm>
          <a:prstGeom prst="rect">
            <a:avLst/>
          </a:prstGeom>
          <a:noFill/>
        </p:spPr>
        <p:txBody>
          <a:bodyPr wrap="square" rtlCol="0">
            <a:spAutoFit/>
          </a:bodyPr>
          <a:lstStyle/>
          <a:p>
            <a:r>
              <a:rPr lang="lt-LT" sz="1600" b="1" dirty="0">
                <a:solidFill>
                  <a:srgbClr val="426CA0"/>
                </a:solidFill>
                <a:latin typeface="Times New Roman" panose="02020603050405020304" pitchFamily="18" charset="0"/>
                <a:cs typeface="Times New Roman" panose="02020603050405020304" pitchFamily="18" charset="0"/>
              </a:rPr>
              <a:t>LV / PL</a:t>
            </a:r>
            <a:endParaRPr lang="en-US" sz="1600" b="1" dirty="0">
              <a:solidFill>
                <a:srgbClr val="426CA0"/>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091626CA-7C8B-4C2F-BEA7-CF7ED9E4197A}"/>
              </a:ext>
            </a:extLst>
          </p:cNvPr>
          <p:cNvSpPr txBox="1"/>
          <p:nvPr/>
        </p:nvSpPr>
        <p:spPr>
          <a:xfrm>
            <a:off x="1932987" y="2081187"/>
            <a:ext cx="534441" cy="338554"/>
          </a:xfrm>
          <a:prstGeom prst="rect">
            <a:avLst/>
          </a:prstGeom>
          <a:noFill/>
        </p:spPr>
        <p:txBody>
          <a:bodyPr wrap="square" rtlCol="0">
            <a:spAutoFit/>
          </a:bodyPr>
          <a:lstStyle/>
          <a:p>
            <a:r>
              <a:rPr lang="lt-LT" sz="1600" b="1" dirty="0">
                <a:solidFill>
                  <a:srgbClr val="426CA0"/>
                </a:solidFill>
                <a:latin typeface="Times New Roman" panose="02020603050405020304" pitchFamily="18" charset="0"/>
                <a:cs typeface="Times New Roman" panose="02020603050405020304" pitchFamily="18" charset="0"/>
              </a:rPr>
              <a:t>LT</a:t>
            </a:r>
            <a:endParaRPr lang="en-US" sz="1600" b="1" dirty="0">
              <a:solidFill>
                <a:srgbClr val="426CA0"/>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B14CB38-C3C0-4AE7-8EFF-C961C80E0C12}"/>
              </a:ext>
            </a:extLst>
          </p:cNvPr>
          <p:cNvSpPr txBox="1"/>
          <p:nvPr/>
        </p:nvSpPr>
        <p:spPr>
          <a:xfrm>
            <a:off x="4851115" y="3522125"/>
            <a:ext cx="1027170" cy="584775"/>
          </a:xfrm>
          <a:prstGeom prst="rect">
            <a:avLst/>
          </a:prstGeom>
          <a:noFill/>
        </p:spPr>
        <p:txBody>
          <a:bodyPr wrap="square" rtlCol="0">
            <a:spAutoFit/>
          </a:bodyPr>
          <a:lstStyle/>
          <a:p>
            <a:pPr algn="ctr"/>
            <a:r>
              <a:rPr lang="lt-LT" sz="1600" b="1" dirty="0">
                <a:solidFill>
                  <a:srgbClr val="426CA0"/>
                </a:solidFill>
                <a:latin typeface="Times New Roman" panose="02020603050405020304" pitchFamily="18" charset="0"/>
                <a:cs typeface="Times New Roman" panose="02020603050405020304" pitchFamily="18" charset="0"/>
              </a:rPr>
              <a:t>LV / PL NSI</a:t>
            </a:r>
            <a:endParaRPr lang="en-US" sz="1600" b="1" dirty="0">
              <a:solidFill>
                <a:srgbClr val="426CA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C1784B17-6522-408F-BFD0-EAA7B8E5C168}"/>
              </a:ext>
            </a:extLst>
          </p:cNvPr>
          <p:cNvSpPr txBox="1"/>
          <p:nvPr/>
        </p:nvSpPr>
        <p:spPr>
          <a:xfrm>
            <a:off x="3241665" y="2246456"/>
            <a:ext cx="684448" cy="338554"/>
          </a:xfrm>
          <a:prstGeom prst="rect">
            <a:avLst/>
          </a:prstGeom>
          <a:noFill/>
        </p:spPr>
        <p:txBody>
          <a:bodyPr wrap="square" rtlCol="0">
            <a:spAutoFit/>
          </a:bodyPr>
          <a:lstStyle/>
          <a:p>
            <a:r>
              <a:rPr lang="pl-PL" sz="1600" b="1" dirty="0">
                <a:solidFill>
                  <a:srgbClr val="4F81BD"/>
                </a:solidFill>
                <a:latin typeface="Times New Roman" panose="02020603050405020304" pitchFamily="18" charset="0"/>
                <a:cs typeface="Times New Roman" panose="02020603050405020304" pitchFamily="18" charset="0"/>
              </a:rPr>
              <a:t>OSS</a:t>
            </a:r>
            <a:endParaRPr lang="en-US" sz="1600" b="1" dirty="0">
              <a:solidFill>
                <a:srgbClr val="4F81B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47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822305-5FEC-4B38-84C5-0638577BF3FF}"/>
              </a:ext>
            </a:extLst>
          </p:cNvPr>
          <p:cNvSpPr>
            <a:spLocks noGrp="1"/>
          </p:cNvSpPr>
          <p:nvPr>
            <p:ph type="sldNum" sz="quarter" idx="12"/>
          </p:nvPr>
        </p:nvSpPr>
        <p:spPr/>
        <p:txBody>
          <a:bodyPr/>
          <a:lstStyle/>
          <a:p>
            <a:fld id="{2066355A-084C-D24E-9AD2-7E4FC41EA627}" type="slidenum">
              <a:rPr lang="en-US" smtClean="0"/>
              <a:t>54</a:t>
            </a:fld>
            <a:endParaRPr lang="en-US"/>
          </a:p>
        </p:txBody>
      </p:sp>
      <p:graphicFrame>
        <p:nvGraphicFramePr>
          <p:cNvPr id="5" name="Content Placeholder 4">
            <a:extLst>
              <a:ext uri="{FF2B5EF4-FFF2-40B4-BE49-F238E27FC236}">
                <a16:creationId xmlns:a16="http://schemas.microsoft.com/office/drawing/2014/main" id="{099D8B61-3300-42E4-B8F3-A46B68DE3106}"/>
              </a:ext>
            </a:extLst>
          </p:cNvPr>
          <p:cNvGraphicFramePr>
            <a:graphicFrameLocks noGrp="1"/>
          </p:cNvGraphicFramePr>
          <p:nvPr>
            <p:ph idx="1"/>
            <p:extLst>
              <p:ext uri="{D42A27DB-BD31-4B8C-83A1-F6EECF244321}">
                <p14:modId xmlns:p14="http://schemas.microsoft.com/office/powerpoint/2010/main" val="3239257107"/>
              </p:ext>
            </p:extLst>
          </p:nvPr>
        </p:nvGraphicFramePr>
        <p:xfrm>
          <a:off x="377145" y="0"/>
          <a:ext cx="8505825" cy="933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1F1097B-18BA-44A8-88DC-6389F4979F80}"/>
              </a:ext>
            </a:extLst>
          </p:cNvPr>
          <p:cNvSpPr txBox="1"/>
          <p:nvPr/>
        </p:nvSpPr>
        <p:spPr>
          <a:xfrm>
            <a:off x="399143" y="1052286"/>
            <a:ext cx="8331200" cy="3539430"/>
          </a:xfrm>
          <a:prstGeom prst="rect">
            <a:avLst/>
          </a:prstGeom>
          <a:noFill/>
        </p:spPr>
        <p:txBody>
          <a:bodyPr wrap="square" rtlCol="0">
            <a:spAutoFit/>
          </a:bodyPr>
          <a:lstStyle/>
          <a:p>
            <a:r>
              <a:rPr lang="lt-LT" sz="1400" b="1" dirty="0">
                <a:latin typeface="Times New Roman" panose="02020603050405020304" pitchFamily="18" charset="0"/>
                <a:cs typeface="Times New Roman" panose="02020603050405020304" pitchFamily="18" charset="0"/>
              </a:rPr>
              <a:t>Proceso etapo turinys:</a:t>
            </a:r>
          </a:p>
          <a:p>
            <a:pPr algn="just"/>
            <a:endParaRPr lang="lt-LT" sz="1400"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Patikrinti, ar pareiškėjo pateikti dokumentai (t. y. įrodymai) yra pakankami, tinkami ir nuoseklūs vertinimui atlikti (terminas yra 1 mėnuo)</a:t>
            </a:r>
          </a:p>
          <a:p>
            <a:pPr marL="285750" indent="-285750" algn="just">
              <a:buFont typeface="Arial" panose="020B0604020202020204" pitchFamily="34" charset="0"/>
              <a:buChar char="•"/>
            </a:pPr>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400" dirty="0" err="1">
                <a:latin typeface="Times New Roman" panose="02020603050405020304" pitchFamily="18" charset="0"/>
                <a:cs typeface="Times New Roman" panose="02020603050405020304" pitchFamily="18" charset="0"/>
              </a:rPr>
              <a:t>Jei</a:t>
            </a:r>
            <a:r>
              <a:rPr lang="en-US" sz="1400" dirty="0">
                <a:latin typeface="Times New Roman" panose="02020603050405020304" pitchFamily="18" charset="0"/>
                <a:cs typeface="Times New Roman" panose="02020603050405020304" pitchFamily="18" charset="0"/>
              </a:rPr>
              <a:t> ne, </a:t>
            </a:r>
            <a:r>
              <a:rPr lang="en-US" sz="1400" dirty="0" err="1">
                <a:latin typeface="Times New Roman" panose="02020603050405020304" pitchFamily="18" charset="0"/>
                <a:cs typeface="Times New Roman" panose="02020603050405020304" pitchFamily="18" charset="0"/>
              </a:rPr>
              <a:t>saugos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sertifikavimo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įstaiga</a:t>
            </a:r>
            <a:r>
              <a:rPr lang="en-US" sz="1400" dirty="0">
                <a:latin typeface="Times New Roman" panose="02020603050405020304" pitchFamily="18" charset="0"/>
                <a:cs typeface="Times New Roman" panose="02020603050405020304" pitchFamily="18" charset="0"/>
              </a:rPr>
              <a:t> (NS</a:t>
            </a:r>
            <a:r>
              <a:rPr lang="lt-LT" sz="1400" dirty="0">
                <a:latin typeface="Times New Roman" panose="02020603050405020304" pitchFamily="18" charset="0"/>
                <a:cs typeface="Times New Roman" panose="02020603050405020304" pitchFamily="18" charset="0"/>
              </a:rPr>
              <a:t>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arba</a:t>
            </a:r>
            <a:r>
              <a:rPr lang="en-US" sz="1400" dirty="0">
                <a:latin typeface="Times New Roman" panose="02020603050405020304" pitchFamily="18" charset="0"/>
                <a:cs typeface="Times New Roman" panose="02020603050405020304" pitchFamily="18" charset="0"/>
              </a:rPr>
              <a:t> ERA </a:t>
            </a:r>
            <a:r>
              <a:rPr lang="en-US" sz="1400" dirty="0" err="1">
                <a:latin typeface="Times New Roman" panose="02020603050405020304" pitchFamily="18" charset="0"/>
                <a:cs typeface="Times New Roman" panose="02020603050405020304" pitchFamily="18" charset="0"/>
              </a:rPr>
              <a:t>kartu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atitinkamomis</a:t>
            </a:r>
            <a:r>
              <a:rPr lang="en-US" sz="1400" dirty="0">
                <a:latin typeface="Times New Roman" panose="02020603050405020304" pitchFamily="18" charset="0"/>
                <a:cs typeface="Times New Roman" panose="02020603050405020304" pitchFamily="18" charset="0"/>
              </a:rPr>
              <a:t> NS</a:t>
            </a:r>
            <a:r>
              <a:rPr lang="lt-LT" sz="1400" dirty="0">
                <a:latin typeface="Times New Roman" panose="02020603050405020304" pitchFamily="18" charset="0"/>
                <a:cs typeface="Times New Roman" panose="02020603050405020304" pitchFamily="18" charset="0"/>
              </a:rPr>
              <a:t>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gali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paprašyti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papildomos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informacijos</a:t>
            </a:r>
            <a:r>
              <a:rPr lang="en-US" sz="1400" dirty="0">
                <a:latin typeface="Times New Roman" panose="02020603050405020304" pitchFamily="18" charset="0"/>
                <a:cs typeface="Times New Roman" panose="02020603050405020304" pitchFamily="18" charset="0"/>
              </a:rPr>
              <a:t> (per OSS </a:t>
            </a:r>
            <a:r>
              <a:rPr lang="lt-LT" sz="1400" dirty="0">
                <a:latin typeface="Times New Roman" panose="02020603050405020304" pitchFamily="18" charset="0"/>
                <a:cs typeface="Times New Roman" panose="02020603050405020304" pitchFamily="18" charset="0"/>
              </a:rPr>
              <a:t>„problemų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žurnalą</a:t>
            </a:r>
            <a:r>
              <a:rPr lang="en-US" sz="1400" dirty="0">
                <a:latin typeface="Times New Roman" panose="02020603050405020304" pitchFamily="18" charset="0"/>
                <a:cs typeface="Times New Roman" panose="02020603050405020304" pitchFamily="18" charset="0"/>
              </a:rPr>
              <a:t>“)</a:t>
            </a:r>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Trūkstamų įrodymų pateikimo terminas yra suderinamas su pareiškėju</a:t>
            </a:r>
          </a:p>
          <a:p>
            <a:pPr algn="just"/>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Esant dideliems trūkumams arba daugeliui nedidelių trūkumų, etapo laikotarpis gali būti pratęstas (+ 1 mėnuo)</a:t>
            </a:r>
          </a:p>
          <a:p>
            <a:pPr algn="just"/>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Pradinio patikrinimo rezultatai yra apibendrinti pirminio patikrinimo ataskaitose</a:t>
            </a:r>
          </a:p>
          <a:p>
            <a:pPr marL="285750" indent="-285750" algn="just">
              <a:buFont typeface="Arial" panose="020B0604020202020204" pitchFamily="34" charset="0"/>
              <a:buChar char="•"/>
            </a:pPr>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400" dirty="0" err="1">
                <a:latin typeface="Times New Roman" panose="02020603050405020304" pitchFamily="18" charset="0"/>
                <a:cs typeface="Times New Roman" panose="02020603050405020304" pitchFamily="18" charset="0"/>
              </a:rPr>
              <a:t>Apie</a:t>
            </a:r>
            <a:r>
              <a:rPr lang="en-US" sz="1400" dirty="0">
                <a:latin typeface="Times New Roman" panose="02020603050405020304" pitchFamily="18" charset="0"/>
                <a:cs typeface="Times New Roman" panose="02020603050405020304" pitchFamily="18" charset="0"/>
              </a:rPr>
              <a:t> </a:t>
            </a:r>
            <a:r>
              <a:rPr lang="lt-LT" sz="1400" dirty="0">
                <a:latin typeface="Times New Roman" panose="02020603050405020304" pitchFamily="18" charset="0"/>
                <a:cs typeface="Times New Roman" panose="02020603050405020304" pitchFamily="18" charset="0"/>
              </a:rPr>
              <a:t>pateiktų dokumentų </a:t>
            </a:r>
            <a:r>
              <a:rPr lang="en-US" sz="1400" dirty="0" err="1">
                <a:latin typeface="Times New Roman" panose="02020603050405020304" pitchFamily="18" charset="0"/>
                <a:cs typeface="Times New Roman" panose="02020603050405020304" pitchFamily="18" charset="0"/>
              </a:rPr>
              <a:t>išsamum</a:t>
            </a:r>
            <a:r>
              <a:rPr lang="lt-LT" sz="1400" dirty="0">
                <a:latin typeface="Times New Roman" panose="02020603050405020304" pitchFamily="18" charset="0"/>
                <a:cs typeface="Times New Roman" panose="02020603050405020304" pitchFamily="18" charset="0"/>
              </a:rPr>
              <a:t>ą</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patvirtinim</a:t>
            </a:r>
            <a:r>
              <a:rPr lang="lt-LT" sz="1400" dirty="0">
                <a:latin typeface="Times New Roman" panose="02020603050405020304" pitchFamily="18" charset="0"/>
                <a:cs typeface="Times New Roman" panose="02020603050405020304" pitchFamily="18" charset="0"/>
              </a:rPr>
              <a:t>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pranešam</a:t>
            </a:r>
            <a:r>
              <a:rPr lang="lt-LT" sz="1400" dirty="0">
                <a:latin typeface="Times New Roman" panose="02020603050405020304" pitchFamily="18" charset="0"/>
                <a:cs typeface="Times New Roman" panose="02020603050405020304" pitchFamily="18" charset="0"/>
              </a:rPr>
              <a:t>u</a:t>
            </a:r>
            <a:r>
              <a:rPr lang="en-US" sz="1400" dirty="0">
                <a:latin typeface="Times New Roman" panose="02020603050405020304" pitchFamily="18" charset="0"/>
                <a:cs typeface="Times New Roman" panose="02020603050405020304" pitchFamily="18" charset="0"/>
              </a:rPr>
              <a:t> per OSS</a:t>
            </a:r>
          </a:p>
        </p:txBody>
      </p:sp>
    </p:spTree>
    <p:extLst>
      <p:ext uri="{BB962C8B-B14F-4D97-AF65-F5344CB8AC3E}">
        <p14:creationId xmlns:p14="http://schemas.microsoft.com/office/powerpoint/2010/main" val="118447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099D8B61-3300-42E4-B8F3-A46B68DE3106}"/>
              </a:ext>
            </a:extLst>
          </p:cNvPr>
          <p:cNvGraphicFramePr>
            <a:graphicFrameLocks noGrp="1"/>
          </p:cNvGraphicFramePr>
          <p:nvPr>
            <p:ph idx="1"/>
            <p:extLst>
              <p:ext uri="{D42A27DB-BD31-4B8C-83A1-F6EECF244321}">
                <p14:modId xmlns:p14="http://schemas.microsoft.com/office/powerpoint/2010/main" val="3700247152"/>
              </p:ext>
            </p:extLst>
          </p:nvPr>
        </p:nvGraphicFramePr>
        <p:xfrm>
          <a:off x="377145" y="0"/>
          <a:ext cx="8505825" cy="933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28822305-5FEC-4B38-84C5-0638577BF3FF}"/>
              </a:ext>
            </a:extLst>
          </p:cNvPr>
          <p:cNvSpPr>
            <a:spLocks noGrp="1"/>
          </p:cNvSpPr>
          <p:nvPr>
            <p:ph type="sldNum" sz="quarter" idx="12"/>
          </p:nvPr>
        </p:nvSpPr>
        <p:spPr/>
        <p:txBody>
          <a:bodyPr/>
          <a:lstStyle/>
          <a:p>
            <a:fld id="{2066355A-084C-D24E-9AD2-7E4FC41EA627}" type="slidenum">
              <a:rPr lang="en-US" smtClean="0"/>
              <a:t>55</a:t>
            </a:fld>
            <a:endParaRPr lang="en-US"/>
          </a:p>
        </p:txBody>
      </p:sp>
      <p:sp>
        <p:nvSpPr>
          <p:cNvPr id="7" name="TextBox 6">
            <a:extLst>
              <a:ext uri="{FF2B5EF4-FFF2-40B4-BE49-F238E27FC236}">
                <a16:creationId xmlns:a16="http://schemas.microsoft.com/office/drawing/2014/main" id="{E1F1097B-18BA-44A8-88DC-6389F4979F80}"/>
              </a:ext>
            </a:extLst>
          </p:cNvPr>
          <p:cNvSpPr txBox="1"/>
          <p:nvPr/>
        </p:nvSpPr>
        <p:spPr>
          <a:xfrm>
            <a:off x="399143" y="1052286"/>
            <a:ext cx="8331200" cy="3108543"/>
          </a:xfrm>
          <a:prstGeom prst="rect">
            <a:avLst/>
          </a:prstGeom>
          <a:noFill/>
        </p:spPr>
        <p:txBody>
          <a:bodyPr wrap="square" rtlCol="0">
            <a:spAutoFit/>
          </a:bodyPr>
          <a:lstStyle/>
          <a:p>
            <a:r>
              <a:rPr lang="lt-LT" sz="1400" b="1" dirty="0">
                <a:latin typeface="Times New Roman" panose="02020603050405020304" pitchFamily="18" charset="0"/>
                <a:cs typeface="Times New Roman" panose="02020603050405020304" pitchFamily="18" charset="0"/>
              </a:rPr>
              <a:t>Proceso etapo turinys:</a:t>
            </a:r>
          </a:p>
          <a:p>
            <a:pPr algn="just"/>
            <a:endParaRPr lang="lt-LT" sz="1400"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Patikrinti, ar pateikti įrodymai atitinka teisinius reikalavimus, nustatytus ES (SVS dalis) ir nacionaliniuose (notifikuotas nacionalines saugos taisykles) teisės aktuose (išsamaus vertinimo terminas yra 4 mėnesiai).</a:t>
            </a:r>
          </a:p>
          <a:p>
            <a:pPr marL="285750" indent="-285750" algn="just">
              <a:buFont typeface="Arial" panose="020B0604020202020204" pitchFamily="34" charset="0"/>
              <a:buChar char="•"/>
            </a:pPr>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Jei ne, saugos sertifikavimo įstaiga (NSI arba ERA kartu su atitinkamomis NSI) gali paprašyti papildomos informacijos (per OSS „problemų žurnalą“)</a:t>
            </a:r>
          </a:p>
          <a:p>
            <a:pPr marL="285750" indent="-285750" algn="just">
              <a:buFont typeface="Arial" panose="020B0604020202020204" pitchFamily="34" charset="0"/>
              <a:buChar char="•"/>
            </a:pPr>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Trūkstamų įrodymų pateikimo terminas yra suderinamas su pareiškėju</a:t>
            </a:r>
          </a:p>
          <a:p>
            <a:pPr marL="285750" indent="-285750" algn="just">
              <a:buFont typeface="Arial" panose="020B0604020202020204" pitchFamily="34" charset="0"/>
              <a:buChar char="•"/>
            </a:pPr>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Esant dideliems trūkumams arba daugeliui nedidelių trūkumų, etapo laikotarpis gali būti pratęstas (+ 4 mėnesiai)</a:t>
            </a:r>
          </a:p>
          <a:p>
            <a:pPr marL="285750" indent="-285750" algn="just">
              <a:buFont typeface="Arial" panose="020B0604020202020204" pitchFamily="34" charset="0"/>
              <a:buChar char="•"/>
            </a:pPr>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Sertifikavimo įstaiga gali atlikti auditą arba patikrinimą kaip sertifikavimo proceso dalį</a:t>
            </a:r>
          </a:p>
        </p:txBody>
      </p:sp>
    </p:spTree>
    <p:extLst>
      <p:ext uri="{BB962C8B-B14F-4D97-AF65-F5344CB8AC3E}">
        <p14:creationId xmlns:p14="http://schemas.microsoft.com/office/powerpoint/2010/main" val="10894116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822305-5FEC-4B38-84C5-0638577BF3FF}"/>
              </a:ext>
            </a:extLst>
          </p:cNvPr>
          <p:cNvSpPr>
            <a:spLocks noGrp="1"/>
          </p:cNvSpPr>
          <p:nvPr>
            <p:ph type="sldNum" sz="quarter" idx="12"/>
          </p:nvPr>
        </p:nvSpPr>
        <p:spPr/>
        <p:txBody>
          <a:bodyPr/>
          <a:lstStyle/>
          <a:p>
            <a:fld id="{2066355A-084C-D24E-9AD2-7E4FC41EA627}" type="slidenum">
              <a:rPr lang="en-US" smtClean="0"/>
              <a:t>56</a:t>
            </a:fld>
            <a:endParaRPr lang="en-US"/>
          </a:p>
        </p:txBody>
      </p:sp>
      <p:graphicFrame>
        <p:nvGraphicFramePr>
          <p:cNvPr id="5" name="Content Placeholder 4">
            <a:extLst>
              <a:ext uri="{FF2B5EF4-FFF2-40B4-BE49-F238E27FC236}">
                <a16:creationId xmlns:a16="http://schemas.microsoft.com/office/drawing/2014/main" id="{099D8B61-3300-42E4-B8F3-A46B68DE3106}"/>
              </a:ext>
            </a:extLst>
          </p:cNvPr>
          <p:cNvGraphicFramePr>
            <a:graphicFrameLocks noGrp="1"/>
          </p:cNvGraphicFramePr>
          <p:nvPr>
            <p:ph idx="1"/>
            <p:extLst>
              <p:ext uri="{D42A27DB-BD31-4B8C-83A1-F6EECF244321}">
                <p14:modId xmlns:p14="http://schemas.microsoft.com/office/powerpoint/2010/main" val="2310979202"/>
              </p:ext>
            </p:extLst>
          </p:nvPr>
        </p:nvGraphicFramePr>
        <p:xfrm>
          <a:off x="377145" y="0"/>
          <a:ext cx="8505825" cy="933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E1F1097B-18BA-44A8-88DC-6389F4979F80}"/>
              </a:ext>
            </a:extLst>
          </p:cNvPr>
          <p:cNvSpPr txBox="1"/>
          <p:nvPr/>
        </p:nvSpPr>
        <p:spPr>
          <a:xfrm>
            <a:off x="399143" y="1052286"/>
            <a:ext cx="8331200" cy="2893100"/>
          </a:xfrm>
          <a:prstGeom prst="rect">
            <a:avLst/>
          </a:prstGeom>
          <a:noFill/>
        </p:spPr>
        <p:txBody>
          <a:bodyPr wrap="square" rtlCol="0">
            <a:spAutoFit/>
          </a:bodyPr>
          <a:lstStyle/>
          <a:p>
            <a:r>
              <a:rPr lang="lt-LT" sz="1400" b="1" dirty="0">
                <a:latin typeface="Times New Roman" panose="02020603050405020304" pitchFamily="18" charset="0"/>
                <a:cs typeface="Times New Roman" panose="02020603050405020304" pitchFamily="18" charset="0"/>
              </a:rPr>
              <a:t>Proceso etapo turinys:</a:t>
            </a:r>
          </a:p>
          <a:p>
            <a:pPr algn="just"/>
            <a:endParaRPr lang="lt-LT" sz="1400"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Ne visas nustatytas problemas reikia išspręsti prieš baigiant paraiškos vertinimą ir priimant sprendimą:</a:t>
            </a:r>
          </a:p>
          <a:p>
            <a:pPr marL="742950" lvl="1"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Problemas, priskiriamas </a:t>
            </a:r>
            <a:r>
              <a:rPr lang="lt-LT" sz="1400" b="1" dirty="0">
                <a:latin typeface="Times New Roman" panose="02020603050405020304" pitchFamily="18" charset="0"/>
                <a:cs typeface="Times New Roman" panose="02020603050405020304" pitchFamily="18" charset="0"/>
              </a:rPr>
              <a:t>likusiems susirūpinimą keliantiems dalykams</a:t>
            </a:r>
            <a:r>
              <a:rPr lang="lt-LT" sz="1400" dirty="0">
                <a:latin typeface="Times New Roman" panose="02020603050405020304" pitchFamily="18" charset="0"/>
                <a:cs typeface="Times New Roman" panose="02020603050405020304" pitchFamily="18" charset="0"/>
              </a:rPr>
              <a:t>, galima patikrinti atliekant priežiūrą</a:t>
            </a:r>
          </a:p>
          <a:p>
            <a:pPr marL="742950" lvl="1"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Sertifikatas taip pat gali būti išduotas su naudojimo apribojimais ar sąlygomis</a:t>
            </a:r>
          </a:p>
          <a:p>
            <a:pPr lvl="1" algn="just"/>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Išsamaus vertinimo rezultatai yra apibendrinti išsamaus vertinimo ataskaitose</a:t>
            </a:r>
          </a:p>
          <a:p>
            <a:pPr marL="285750" indent="-285750" algn="just">
              <a:buFont typeface="Arial" panose="020B0604020202020204" pitchFamily="34" charset="0"/>
              <a:buChar char="•"/>
            </a:pPr>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Jei ERA yra saugos sertifikavimo įstaiga, ji galutinėje vertinimo ataskaitoje sujungia informaciją iš skirtingų ataskaitų</a:t>
            </a:r>
          </a:p>
          <a:p>
            <a:pPr marL="285750" indent="-285750" algn="just">
              <a:buFont typeface="Arial" panose="020B0604020202020204" pitchFamily="34" charset="0"/>
              <a:buChar char="•"/>
            </a:pPr>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fi-FI" sz="1400" dirty="0">
                <a:latin typeface="Times New Roman" panose="02020603050405020304" pitchFamily="18" charset="0"/>
                <a:cs typeface="Times New Roman" panose="02020603050405020304" pitchFamily="18" charset="0"/>
              </a:rPr>
              <a:t>Ši ataskaita pateikiama pareiškėjo kalba</a:t>
            </a:r>
            <a:endParaRPr lang="lt-LT"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396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822305-5FEC-4B38-84C5-0638577BF3FF}"/>
              </a:ext>
            </a:extLst>
          </p:cNvPr>
          <p:cNvSpPr>
            <a:spLocks noGrp="1"/>
          </p:cNvSpPr>
          <p:nvPr>
            <p:ph type="sldNum" sz="quarter" idx="12"/>
          </p:nvPr>
        </p:nvSpPr>
        <p:spPr/>
        <p:txBody>
          <a:bodyPr/>
          <a:lstStyle/>
          <a:p>
            <a:fld id="{2066355A-084C-D24E-9AD2-7E4FC41EA627}" type="slidenum">
              <a:rPr lang="en-US" smtClean="0"/>
              <a:t>57</a:t>
            </a:fld>
            <a:endParaRPr lang="en-US"/>
          </a:p>
        </p:txBody>
      </p:sp>
      <p:graphicFrame>
        <p:nvGraphicFramePr>
          <p:cNvPr id="5" name="Content Placeholder 4">
            <a:extLst>
              <a:ext uri="{FF2B5EF4-FFF2-40B4-BE49-F238E27FC236}">
                <a16:creationId xmlns:a16="http://schemas.microsoft.com/office/drawing/2014/main" id="{099D8B61-3300-42E4-B8F3-A46B68DE3106}"/>
              </a:ext>
            </a:extLst>
          </p:cNvPr>
          <p:cNvGraphicFramePr>
            <a:graphicFrameLocks noGrp="1"/>
          </p:cNvGraphicFramePr>
          <p:nvPr>
            <p:ph idx="1"/>
            <p:extLst>
              <p:ext uri="{D42A27DB-BD31-4B8C-83A1-F6EECF244321}">
                <p14:modId xmlns:p14="http://schemas.microsoft.com/office/powerpoint/2010/main" val="38060216"/>
              </p:ext>
            </p:extLst>
          </p:nvPr>
        </p:nvGraphicFramePr>
        <p:xfrm>
          <a:off x="377145" y="0"/>
          <a:ext cx="8505825" cy="933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1F1097B-18BA-44A8-88DC-6389F4979F80}"/>
              </a:ext>
            </a:extLst>
          </p:cNvPr>
          <p:cNvSpPr txBox="1"/>
          <p:nvPr/>
        </p:nvSpPr>
        <p:spPr>
          <a:xfrm>
            <a:off x="399143" y="1052286"/>
            <a:ext cx="8331200" cy="2893100"/>
          </a:xfrm>
          <a:prstGeom prst="rect">
            <a:avLst/>
          </a:prstGeom>
          <a:noFill/>
        </p:spPr>
        <p:txBody>
          <a:bodyPr wrap="square" rtlCol="0">
            <a:spAutoFit/>
          </a:bodyPr>
          <a:lstStyle/>
          <a:p>
            <a:r>
              <a:rPr lang="lt-LT" sz="1400" b="1" dirty="0">
                <a:latin typeface="Times New Roman" panose="02020603050405020304" pitchFamily="18" charset="0"/>
                <a:cs typeface="Times New Roman" panose="02020603050405020304" pitchFamily="18" charset="0"/>
              </a:rPr>
              <a:t>Proceso etapo turinys:</a:t>
            </a:r>
          </a:p>
          <a:p>
            <a:pPr algn="just"/>
            <a:endParaRPr lang="lt-LT" sz="1400"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Pranešti pareiškėjui apie saugos sertifikavimo įstaigos sprendimą</a:t>
            </a: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Pranešimas pateikiamas per OSS</a:t>
            </a:r>
          </a:p>
          <a:p>
            <a:pPr marL="285750" indent="-285750" algn="just">
              <a:buFont typeface="Arial" panose="020B0604020202020204" pitchFamily="34" charset="0"/>
              <a:buChar char="•"/>
            </a:pPr>
            <a:endParaRPr lang="lt-LT" sz="1400" dirty="0">
              <a:latin typeface="Times New Roman" panose="02020603050405020304" pitchFamily="18" charset="0"/>
              <a:cs typeface="Times New Roman" panose="02020603050405020304" pitchFamily="18" charset="0"/>
            </a:endParaRPr>
          </a:p>
          <a:p>
            <a:pPr lvl="1" algn="just"/>
            <a:r>
              <a:rPr lang="lt-LT" sz="1400" dirty="0">
                <a:latin typeface="Times New Roman" panose="02020603050405020304" pitchFamily="18" charset="0"/>
                <a:cs typeface="Times New Roman" panose="02020603050405020304" pitchFamily="18" charset="0"/>
              </a:rPr>
              <a:t>Neigiamas sprendimas variantai:</a:t>
            </a:r>
          </a:p>
          <a:p>
            <a:pPr marL="742950" lvl="1"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Paraiškos atmetimas (atsisakymas išduoti sertifikatą)</a:t>
            </a:r>
          </a:p>
          <a:p>
            <a:pPr marL="742950" lvl="1"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Sertifikato išdavimas su naudojimo apribojimais ar sąlygomis</a:t>
            </a:r>
          </a:p>
          <a:p>
            <a:pPr marL="742950" lvl="1" indent="-285750" algn="just">
              <a:buFont typeface="Arial" panose="020B0604020202020204" pitchFamily="34" charset="0"/>
              <a:buChar char="•"/>
            </a:pPr>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Jeigu priimamas sprendimas atmesti paraišką, pareiškėjas gali prašyti saugos sertifikavimo įstaigos peržiūrėti sprendimą. Jeigu sprendimas jo vis dar netenkina, pareiškėjas gali kreiptis į kompetentingą instituciją, kuri yra nacionalinė apeliacinė įstaiga (jeigu saugos sertifikavimo įstaiga yra NSI), arba į apeliacinę tarybą (jeigu saugos sertifikavimo įstaiga yra ERA).</a:t>
            </a:r>
          </a:p>
        </p:txBody>
      </p:sp>
      <p:pic>
        <p:nvPicPr>
          <p:cNvPr id="6" name="Picture 5">
            <a:extLst>
              <a:ext uri="{FF2B5EF4-FFF2-40B4-BE49-F238E27FC236}">
                <a16:creationId xmlns:a16="http://schemas.microsoft.com/office/drawing/2014/main" id="{9B6B1DF7-A59F-43CD-867F-F6DCE7BBDE38}"/>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20327134">
            <a:off x="6678799" y="1280719"/>
            <a:ext cx="2035210" cy="1153286"/>
          </a:xfrm>
          <a:prstGeom prst="rect">
            <a:avLst/>
          </a:prstGeom>
        </p:spPr>
      </p:pic>
    </p:spTree>
    <p:extLst>
      <p:ext uri="{BB962C8B-B14F-4D97-AF65-F5344CB8AC3E}">
        <p14:creationId xmlns:p14="http://schemas.microsoft.com/office/powerpoint/2010/main" val="335947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822305-5FEC-4B38-84C5-0638577BF3FF}"/>
              </a:ext>
            </a:extLst>
          </p:cNvPr>
          <p:cNvSpPr>
            <a:spLocks noGrp="1"/>
          </p:cNvSpPr>
          <p:nvPr>
            <p:ph type="sldNum" sz="quarter" idx="12"/>
          </p:nvPr>
        </p:nvSpPr>
        <p:spPr/>
        <p:txBody>
          <a:bodyPr/>
          <a:lstStyle/>
          <a:p>
            <a:fld id="{2066355A-084C-D24E-9AD2-7E4FC41EA627}" type="slidenum">
              <a:rPr lang="en-US" smtClean="0"/>
              <a:t>58</a:t>
            </a:fld>
            <a:endParaRPr lang="en-US"/>
          </a:p>
        </p:txBody>
      </p:sp>
      <p:graphicFrame>
        <p:nvGraphicFramePr>
          <p:cNvPr id="5" name="Content Placeholder 4">
            <a:extLst>
              <a:ext uri="{FF2B5EF4-FFF2-40B4-BE49-F238E27FC236}">
                <a16:creationId xmlns:a16="http://schemas.microsoft.com/office/drawing/2014/main" id="{099D8B61-3300-42E4-B8F3-A46B68DE3106}"/>
              </a:ext>
            </a:extLst>
          </p:cNvPr>
          <p:cNvGraphicFramePr>
            <a:graphicFrameLocks noGrp="1"/>
          </p:cNvGraphicFramePr>
          <p:nvPr>
            <p:ph idx="1"/>
            <p:extLst>
              <p:ext uri="{D42A27DB-BD31-4B8C-83A1-F6EECF244321}">
                <p14:modId xmlns:p14="http://schemas.microsoft.com/office/powerpoint/2010/main" val="2297332515"/>
              </p:ext>
            </p:extLst>
          </p:nvPr>
        </p:nvGraphicFramePr>
        <p:xfrm>
          <a:off x="377145" y="0"/>
          <a:ext cx="8505825" cy="933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1F1097B-18BA-44A8-88DC-6389F4979F80}"/>
              </a:ext>
            </a:extLst>
          </p:cNvPr>
          <p:cNvSpPr txBox="1"/>
          <p:nvPr/>
        </p:nvSpPr>
        <p:spPr>
          <a:xfrm>
            <a:off x="399143" y="1052286"/>
            <a:ext cx="8331200" cy="2677656"/>
          </a:xfrm>
          <a:prstGeom prst="rect">
            <a:avLst/>
          </a:prstGeom>
          <a:noFill/>
        </p:spPr>
        <p:txBody>
          <a:bodyPr wrap="square" rtlCol="0">
            <a:spAutoFit/>
          </a:bodyPr>
          <a:lstStyle/>
          <a:p>
            <a:r>
              <a:rPr lang="lt-LT" sz="1400" b="1" dirty="0">
                <a:latin typeface="Times New Roman" panose="02020603050405020304" pitchFamily="18" charset="0"/>
                <a:cs typeface="Times New Roman" panose="02020603050405020304" pitchFamily="18" charset="0"/>
              </a:rPr>
              <a:t>Proceso etapo turinys:</a:t>
            </a:r>
          </a:p>
          <a:p>
            <a:pPr algn="just"/>
            <a:endParaRPr lang="lt-LT" sz="1400"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Saugos sertifikavimo įstaiga užbaigia vertinimo administracinę procedūrą užtikrindama, kad visi dokumentai ir įrašai būtų peržiūrėti, sutvarkyti ir archyvuoti vieno langelio sistemoje:</a:t>
            </a:r>
          </a:p>
          <a:p>
            <a:pPr marL="742950" lvl="1"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įrašoma apie išmoktas pamokas</a:t>
            </a:r>
          </a:p>
          <a:p>
            <a:pPr marL="742950" lvl="1"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įrašomi visų susiję dokumentai OSS (pvz., sąskaita faktūra)</a:t>
            </a:r>
          </a:p>
          <a:p>
            <a:pPr lvl="1" algn="just"/>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Oficialus paraiškos uždarymas OSS (&gt; 1 mėnuo nuo sprendimo priėmimo)</a:t>
            </a:r>
          </a:p>
          <a:p>
            <a:pPr marL="285750" indent="-285750" algn="just">
              <a:buFont typeface="Arial" panose="020B0604020202020204" pitchFamily="34" charset="0"/>
              <a:buChar char="•"/>
            </a:pPr>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Saugos vertinimo schema su išankstiniu bendradarbiavimu </a:t>
            </a:r>
            <a:endParaRPr lang="en-US" sz="1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E1442133-6518-4339-B1F9-CE348528C065}"/>
              </a:ext>
            </a:extLst>
          </p:cNvPr>
          <p:cNvGraphicFramePr>
            <a:graphicFrameLocks noChangeAspect="1"/>
          </p:cNvGraphicFramePr>
          <p:nvPr>
            <p:extLst>
              <p:ext uri="{D42A27DB-BD31-4B8C-83A1-F6EECF244321}">
                <p14:modId xmlns:p14="http://schemas.microsoft.com/office/powerpoint/2010/main" val="995118732"/>
              </p:ext>
            </p:extLst>
          </p:nvPr>
        </p:nvGraphicFramePr>
        <p:xfrm>
          <a:off x="5225473" y="2884175"/>
          <a:ext cx="1218057" cy="1723729"/>
        </p:xfrm>
        <a:graphic>
          <a:graphicData uri="http://schemas.openxmlformats.org/presentationml/2006/ole">
            <mc:AlternateContent xmlns:mc="http://schemas.openxmlformats.org/markup-compatibility/2006">
              <mc:Choice xmlns:v="urn:schemas-microsoft-com:vml" Requires="v">
                <p:oleObj spid="_x0000_s4101" name="Acrobat Document" r:id="rId8" imgW="5667198" imgH="8020037" progId="AcroExch.Document.DC">
                  <p:embed/>
                </p:oleObj>
              </mc:Choice>
              <mc:Fallback>
                <p:oleObj name="Acrobat Document" r:id="rId8" imgW="5667198" imgH="8020037" progId="AcroExch.Document.DC">
                  <p:embed/>
                  <p:pic>
                    <p:nvPicPr>
                      <p:cNvPr id="2" name="Object 1">
                        <a:extLst>
                          <a:ext uri="{FF2B5EF4-FFF2-40B4-BE49-F238E27FC236}">
                            <a16:creationId xmlns:a16="http://schemas.microsoft.com/office/drawing/2014/main" id="{E1442133-6518-4339-B1F9-CE348528C065}"/>
                          </a:ext>
                        </a:extLst>
                      </p:cNvPr>
                      <p:cNvPicPr/>
                      <p:nvPr/>
                    </p:nvPicPr>
                    <p:blipFill>
                      <a:blip r:embed="rId9"/>
                      <a:stretch>
                        <a:fillRect/>
                      </a:stretch>
                    </p:blipFill>
                    <p:spPr>
                      <a:xfrm>
                        <a:off x="5225473" y="2884175"/>
                        <a:ext cx="1218057" cy="1723729"/>
                      </a:xfrm>
                      <a:prstGeom prst="rect">
                        <a:avLst/>
                      </a:prstGeom>
                    </p:spPr>
                  </p:pic>
                </p:oleObj>
              </mc:Fallback>
            </mc:AlternateContent>
          </a:graphicData>
        </a:graphic>
      </p:graphicFrame>
    </p:spTree>
    <p:extLst>
      <p:ext uri="{BB962C8B-B14F-4D97-AF65-F5344CB8AC3E}">
        <p14:creationId xmlns:p14="http://schemas.microsoft.com/office/powerpoint/2010/main" val="242917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5CFD0-E9C4-4983-9606-EDD04DA1681E}"/>
              </a:ext>
            </a:extLst>
          </p:cNvPr>
          <p:cNvSpPr>
            <a:spLocks noGrp="1"/>
          </p:cNvSpPr>
          <p:nvPr>
            <p:ph type="ctrTitle"/>
          </p:nvPr>
        </p:nvSpPr>
        <p:spPr>
          <a:xfrm>
            <a:off x="1741367" y="59822"/>
            <a:ext cx="6436957" cy="2683378"/>
          </a:xfrm>
        </p:spPr>
        <p:txBody>
          <a:bodyPr/>
          <a:lstStyle/>
          <a:p>
            <a:r>
              <a:rPr lang="lt-LT" dirty="0">
                <a:latin typeface="Times New Roman" panose="02020603050405020304" pitchFamily="18" charset="0"/>
                <a:cs typeface="Times New Roman" panose="02020603050405020304" pitchFamily="18" charset="0"/>
              </a:rPr>
              <a:t>BSS </a:t>
            </a:r>
            <a:r>
              <a:rPr lang="lt-LT" sz="3200" dirty="0">
                <a:latin typeface="Times New Roman" panose="02020603050405020304" pitchFamily="18" charset="0"/>
                <a:cs typeface="Times New Roman" panose="02020603050405020304" pitchFamily="18" charset="0"/>
              </a:rPr>
              <a:t>atnaujinimas, papildymas, pakeitimas, </a:t>
            </a:r>
            <a:r>
              <a:rPr lang="lt-LT" dirty="0">
                <a:latin typeface="Times New Roman" panose="02020603050405020304" pitchFamily="18" charset="0"/>
                <a:cs typeface="Times New Roman" panose="02020603050405020304" pitchFamily="18" charset="0"/>
              </a:rPr>
              <a:t>laikinai apribojamas, sustabdomas, panaikinamas galiojimas</a:t>
            </a:r>
            <a:endParaRPr lang="en-US" dirty="0">
              <a:latin typeface="Times New Roman" panose="02020603050405020304" pitchFamily="18" charset="0"/>
              <a:cs typeface="Times New Roman" panose="02020603050405020304" pitchFamily="18" charset="0"/>
            </a:endParaRPr>
          </a:p>
        </p:txBody>
      </p:sp>
      <p:pic>
        <p:nvPicPr>
          <p:cNvPr id="7" name="Picture 6" descr="A circuit board&#10;&#10;Description automatically generated">
            <a:extLst>
              <a:ext uri="{FF2B5EF4-FFF2-40B4-BE49-F238E27FC236}">
                <a16:creationId xmlns:a16="http://schemas.microsoft.com/office/drawing/2014/main" id="{DB34E5BC-BF22-4F30-ABB1-90634B2BE5DF}"/>
              </a:ext>
            </a:extLst>
          </p:cNvPr>
          <p:cNvPicPr>
            <a:picLocks noChangeAspect="1"/>
          </p:cNvPicPr>
          <p:nvPr/>
        </p:nvPicPr>
        <p:blipFill>
          <a:blip r:embed="rId3"/>
          <a:stretch>
            <a:fillRect/>
          </a:stretch>
        </p:blipFill>
        <p:spPr>
          <a:xfrm>
            <a:off x="0" y="2144333"/>
            <a:ext cx="9144000" cy="2906055"/>
          </a:xfrm>
          <a:prstGeom prst="rect">
            <a:avLst/>
          </a:prstGeom>
        </p:spPr>
      </p:pic>
    </p:spTree>
    <p:extLst>
      <p:ext uri="{BB962C8B-B14F-4D97-AF65-F5344CB8AC3E}">
        <p14:creationId xmlns:p14="http://schemas.microsoft.com/office/powerpoint/2010/main" val="391489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5CE9C1-1D04-4CCA-B03C-DF1C43F83035}"/>
              </a:ext>
            </a:extLst>
          </p:cNvPr>
          <p:cNvSpPr>
            <a:spLocks noGrp="1"/>
          </p:cNvSpPr>
          <p:nvPr>
            <p:ph type="title"/>
          </p:nvPr>
        </p:nvSpPr>
        <p:spPr>
          <a:xfrm>
            <a:off x="295955" y="0"/>
            <a:ext cx="8506371" cy="481093"/>
          </a:xfrm>
        </p:spPr>
        <p:txBody>
          <a:bodyPr anchor="ctr">
            <a:normAutofit/>
          </a:bodyPr>
          <a:lstStyle/>
          <a:p>
            <a:pPr algn="ctr"/>
            <a:r>
              <a:rPr lang="en-US" sz="2000" dirty="0" err="1">
                <a:latin typeface="Times New Roman" panose="02020603050405020304" pitchFamily="18" charset="0"/>
                <a:cs typeface="Times New Roman" panose="02020603050405020304" pitchFamily="18" charset="0"/>
              </a:rPr>
              <a:t>Pagrindiniai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pokyčiai</a:t>
            </a:r>
            <a:endParaRPr lang="en-US" sz="20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F7211751-4ABB-4615-9BDF-8B01B491F04F}"/>
              </a:ext>
            </a:extLst>
          </p:cNvPr>
          <p:cNvSpPr>
            <a:spLocks noGrp="1"/>
          </p:cNvSpPr>
          <p:nvPr>
            <p:ph type="sldNum" sz="quarter" idx="12"/>
          </p:nvPr>
        </p:nvSpPr>
        <p:spPr>
          <a:xfrm>
            <a:off x="6746040" y="4690923"/>
            <a:ext cx="2133600" cy="273844"/>
          </a:xfrm>
        </p:spPr>
        <p:txBody>
          <a:bodyPr anchor="ctr">
            <a:normAutofit/>
          </a:bodyPr>
          <a:lstStyle/>
          <a:p>
            <a:pPr>
              <a:lnSpc>
                <a:spcPct val="90000"/>
              </a:lnSpc>
              <a:spcAft>
                <a:spcPts val="600"/>
              </a:spcAft>
            </a:pPr>
            <a:fld id="{2066355A-084C-D24E-9AD2-7E4FC41EA627}" type="slidenum">
              <a:rPr lang="en-US" smtClean="0"/>
              <a:pPr>
                <a:lnSpc>
                  <a:spcPct val="90000"/>
                </a:lnSpc>
                <a:spcAft>
                  <a:spcPts val="600"/>
                </a:spcAft>
              </a:pPr>
              <a:t>6</a:t>
            </a:fld>
            <a:endParaRPr lang="en-US"/>
          </a:p>
        </p:txBody>
      </p:sp>
      <p:graphicFrame>
        <p:nvGraphicFramePr>
          <p:cNvPr id="7" name="Table 6">
            <a:extLst>
              <a:ext uri="{FF2B5EF4-FFF2-40B4-BE49-F238E27FC236}">
                <a16:creationId xmlns:a16="http://schemas.microsoft.com/office/drawing/2014/main" id="{23AC9041-6375-450B-B78D-C5A8232E10E0}"/>
              </a:ext>
            </a:extLst>
          </p:cNvPr>
          <p:cNvGraphicFramePr>
            <a:graphicFrameLocks noGrp="1"/>
          </p:cNvGraphicFramePr>
          <p:nvPr>
            <p:extLst>
              <p:ext uri="{D42A27DB-BD31-4B8C-83A1-F6EECF244321}">
                <p14:modId xmlns:p14="http://schemas.microsoft.com/office/powerpoint/2010/main" val="3978883850"/>
              </p:ext>
            </p:extLst>
          </p:nvPr>
        </p:nvGraphicFramePr>
        <p:xfrm>
          <a:off x="318815" y="457201"/>
          <a:ext cx="8506372" cy="4019318"/>
        </p:xfrm>
        <a:graphic>
          <a:graphicData uri="http://schemas.openxmlformats.org/drawingml/2006/table">
            <a:tbl>
              <a:tblPr firstRow="1"/>
              <a:tblGrid>
                <a:gridCol w="4259859">
                  <a:extLst>
                    <a:ext uri="{9D8B030D-6E8A-4147-A177-3AD203B41FA5}">
                      <a16:colId xmlns:a16="http://schemas.microsoft.com/office/drawing/2014/main" val="1788811661"/>
                    </a:ext>
                  </a:extLst>
                </a:gridCol>
                <a:gridCol w="4246513">
                  <a:extLst>
                    <a:ext uri="{9D8B030D-6E8A-4147-A177-3AD203B41FA5}">
                      <a16:colId xmlns:a16="http://schemas.microsoft.com/office/drawing/2014/main" val="4180231301"/>
                    </a:ext>
                  </a:extLst>
                </a:gridCol>
              </a:tblGrid>
              <a:tr h="287819">
                <a:tc>
                  <a:txBody>
                    <a:bodyPr/>
                    <a:lstStyle/>
                    <a:p>
                      <a:pPr marL="0" marR="0" algn="ctr" fontAlgn="t">
                        <a:lnSpc>
                          <a:spcPct val="107000"/>
                        </a:lnSpc>
                        <a:spcBef>
                          <a:spcPts val="0"/>
                        </a:spcBef>
                        <a:spcAft>
                          <a:spcPts val="800"/>
                        </a:spcAft>
                      </a:pPr>
                      <a:r>
                        <a:rPr lang="lt-LT" sz="1200" b="1" i="0" u="none" strike="noStrike"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Iki 4-ojo geležinkelių paketo įsigaliojimo</a:t>
                      </a:r>
                      <a:endParaRPr lang="lt-LT" sz="1200" b="0" i="0" u="none" strike="noStrike" dirty="0">
                        <a:ln>
                          <a:noFill/>
                        </a:ln>
                        <a:solidFill>
                          <a:schemeClr val="bg1"/>
                        </a:solidFill>
                        <a:effectLst/>
                        <a:latin typeface="Arial" panose="020B0604020202020204" pitchFamily="34" charset="0"/>
                      </a:endParaRPr>
                    </a:p>
                  </a:txBody>
                  <a:tcPr marL="77661" marR="77661" marT="38830" marB="38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fontAlgn="t">
                        <a:lnSpc>
                          <a:spcPct val="107000"/>
                        </a:lnSpc>
                        <a:spcBef>
                          <a:spcPts val="0"/>
                        </a:spcBef>
                        <a:spcAft>
                          <a:spcPts val="800"/>
                        </a:spcAft>
                      </a:pPr>
                      <a:r>
                        <a:rPr lang="lt-LT" sz="1200" b="1" i="0" u="none" strike="noStrike"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Įsigaliojus 4-ajam geležinkelių paketui</a:t>
                      </a:r>
                      <a:endParaRPr lang="lt-LT" sz="1200" b="0" i="0" u="none" strike="noStrike" dirty="0">
                        <a:solidFill>
                          <a:schemeClr val="bg1"/>
                        </a:solidFill>
                        <a:effectLst/>
                        <a:latin typeface="Arial" panose="020B0604020202020204" pitchFamily="34" charset="0"/>
                      </a:endParaRPr>
                    </a:p>
                  </a:txBody>
                  <a:tcPr marL="8090" marR="8090" marT="8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1577657472"/>
                  </a:ext>
                </a:extLst>
              </a:tr>
              <a:tr h="438934">
                <a:tc>
                  <a:txBody>
                    <a:bodyPr/>
                    <a:lstStyle/>
                    <a:p>
                      <a:pPr marL="347472" marR="0" indent="-347472" algn="ctr" fontAlgn="t">
                        <a:lnSpc>
                          <a:spcPct val="107000"/>
                        </a:lnSpc>
                        <a:spcBef>
                          <a:spcPts val="0"/>
                        </a:spcBef>
                        <a:spcAft>
                          <a:spcPts val="800"/>
                        </a:spcAft>
                        <a:buClrTx/>
                        <a:buSzPts val="1200"/>
                        <a:buFont typeface="Arial" panose="020B0604020202020204" pitchFamily="34" charset="0"/>
                        <a:buChar char="•"/>
                        <a:tabLst>
                          <a:tab pos="457200" algn="l"/>
                        </a:tabLst>
                      </a:pPr>
                      <a:r>
                        <a:rPr lang="lt-LT" sz="12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Saugos sertifikato A dalį išduoda atitinkama NSI – Lietuvoje LTSA</a:t>
                      </a:r>
                      <a:endParaRPr lang="lt-LT" sz="1200" b="0" i="0" u="none" strike="noStrike" dirty="0">
                        <a:effectLst/>
                        <a:latin typeface="Arial" panose="020B0604020202020204" pitchFamily="34" charset="0"/>
                      </a:endParaRPr>
                    </a:p>
                  </a:txBody>
                  <a:tcPr marL="77661" marR="77661" marT="38830" marB="38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347472" marR="0" indent="-347472" algn="ctr" fontAlgn="t">
                        <a:lnSpc>
                          <a:spcPct val="107000"/>
                        </a:lnSpc>
                        <a:spcBef>
                          <a:spcPts val="0"/>
                        </a:spcBef>
                        <a:spcAft>
                          <a:spcPts val="800"/>
                        </a:spcAft>
                        <a:buClrTx/>
                        <a:buSzPts val="1200"/>
                        <a:buFont typeface="Arial" panose="020B0604020202020204" pitchFamily="34" charset="0"/>
                        <a:buChar char="•"/>
                        <a:tabLst>
                          <a:tab pos="457200" algn="l"/>
                        </a:tabLst>
                      </a:pPr>
                      <a:r>
                        <a:rPr lang="lt-LT" sz="12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Bendrąjį saugos sertifikatą išduoda saugos sertifikavimo įstaigos: LTSA arba Agentūra</a:t>
                      </a:r>
                      <a:endParaRPr lang="lt-LT" sz="1200" b="0" i="0" u="none" strike="noStrike" dirty="0">
                        <a:effectLst/>
                        <a:latin typeface="Arial" panose="020B0604020202020204" pitchFamily="34" charset="0"/>
                      </a:endParaRPr>
                    </a:p>
                  </a:txBody>
                  <a:tcPr marL="77661" marR="77661" marT="38830" marB="38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0183068"/>
                  </a:ext>
                </a:extLst>
              </a:tr>
              <a:tr h="438934">
                <a:tc>
                  <a:txBody>
                    <a:bodyPr/>
                    <a:lstStyle/>
                    <a:p>
                      <a:pPr marL="347472" marR="0" indent="-347472" algn="ctr" fontAlgn="t">
                        <a:lnSpc>
                          <a:spcPct val="107000"/>
                        </a:lnSpc>
                        <a:spcBef>
                          <a:spcPts val="0"/>
                        </a:spcBef>
                        <a:spcAft>
                          <a:spcPts val="800"/>
                        </a:spcAft>
                        <a:buClrTx/>
                        <a:buSzPts val="1200"/>
                        <a:buFont typeface="Arial" panose="020B0604020202020204" pitchFamily="34" charset="0"/>
                        <a:buChar char="•"/>
                        <a:tabLst>
                          <a:tab pos="457200" algn="l"/>
                        </a:tabLst>
                      </a:pPr>
                      <a:r>
                        <a:rPr lang="lt-LT" sz="12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Vieną ar kelias saugos sertifikatų B dalis išduoda atitinkama NSI</a:t>
                      </a:r>
                      <a:endParaRPr lang="lt-LT" sz="1200" b="0" i="0" u="none" strike="noStrike">
                        <a:effectLst/>
                        <a:latin typeface="Arial" panose="020B0604020202020204" pitchFamily="34" charset="0"/>
                      </a:endParaRPr>
                    </a:p>
                  </a:txBody>
                  <a:tcPr marL="77661" marR="77661" marT="38830" marB="38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807732951"/>
                  </a:ext>
                </a:extLst>
              </a:tr>
              <a:tr h="622066">
                <a:tc>
                  <a:txBody>
                    <a:bodyPr/>
                    <a:lstStyle/>
                    <a:p>
                      <a:pPr marL="347472" marR="0" indent="-347472" algn="ctr" fontAlgn="t">
                        <a:lnSpc>
                          <a:spcPct val="107000"/>
                        </a:lnSpc>
                        <a:spcBef>
                          <a:spcPts val="0"/>
                        </a:spcBef>
                        <a:spcAft>
                          <a:spcPts val="800"/>
                        </a:spcAft>
                        <a:buClrTx/>
                        <a:buSzPts val="1200"/>
                        <a:buFont typeface="Arial" panose="020B0604020202020204" pitchFamily="34" charset="0"/>
                        <a:buChar char="•"/>
                        <a:tabLst>
                          <a:tab pos="457200" algn="l"/>
                        </a:tabLst>
                      </a:pPr>
                      <a:r>
                        <a:rPr lang="lt-LT" sz="12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Paraiškos tvarkomos laikantis nustatytos nacionalinės tvarkos (paraiškos pateikiamos per: VGI IS, el. paštu, paštu ir kitais būdais).</a:t>
                      </a:r>
                      <a:endParaRPr lang="lt-LT" sz="1200" b="0" i="0" u="none" strike="noStrike">
                        <a:effectLst/>
                        <a:latin typeface="Arial" panose="020B0604020202020204" pitchFamily="34" charset="0"/>
                      </a:endParaRPr>
                    </a:p>
                  </a:txBody>
                  <a:tcPr marL="77661" marR="77661" marT="38830" marB="38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472" marR="0" indent="-347472" algn="ctr" fontAlgn="t">
                        <a:lnSpc>
                          <a:spcPct val="107000"/>
                        </a:lnSpc>
                        <a:spcBef>
                          <a:spcPts val="0"/>
                        </a:spcBef>
                        <a:spcAft>
                          <a:spcPts val="800"/>
                        </a:spcAft>
                        <a:buClrTx/>
                        <a:buSzPts val="1200"/>
                        <a:buFont typeface="Arial" panose="020B0604020202020204" pitchFamily="34" charset="0"/>
                        <a:buChar char="•"/>
                        <a:tabLst>
                          <a:tab pos="457200" algn="l"/>
                        </a:tabLst>
                      </a:pPr>
                      <a:r>
                        <a:rPr lang="lt-LT" sz="12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Visos paraiškos tvarkomos naudojant vieno langelio principu veikiančią IT priemonę pagal ES įstatymuose nustatytą tvarką.  OSS yra prieinama šiuo url: </a:t>
                      </a:r>
                      <a:r>
                        <a:rPr lang="lt-LT" sz="1200" b="0" i="0" u="sng" strike="noStrike" dirty="0">
                          <a:solidFill>
                            <a:schemeClr val="accent1">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https://oss.era.europa.eu</a:t>
                      </a:r>
                      <a:r>
                        <a:rPr lang="lt-LT" sz="1200" b="0" i="0" u="sng" strike="noStrike" dirty="0">
                          <a:solidFill>
                            <a:schemeClr val="accent1">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lt-LT" sz="1200" b="0" i="0" u="none" strike="noStrike" dirty="0">
                        <a:solidFill>
                          <a:schemeClr val="accent1">
                            <a:lumMod val="60000"/>
                            <a:lumOff val="40000"/>
                          </a:schemeClr>
                        </a:solidFill>
                        <a:effectLst/>
                        <a:latin typeface="Arial" panose="020B0604020202020204" pitchFamily="34" charset="0"/>
                      </a:endParaRPr>
                    </a:p>
                  </a:txBody>
                  <a:tcPr marL="8090" marR="8090" marT="8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5612297"/>
                  </a:ext>
                </a:extLst>
              </a:tr>
              <a:tr h="461819">
                <a:tc>
                  <a:txBody>
                    <a:bodyPr/>
                    <a:lstStyle/>
                    <a:p>
                      <a:pPr marL="347472" marR="0" indent="-347472" algn="ctr" fontAlgn="t">
                        <a:lnSpc>
                          <a:spcPct val="107000"/>
                        </a:lnSpc>
                        <a:spcBef>
                          <a:spcPts val="0"/>
                        </a:spcBef>
                        <a:spcAft>
                          <a:spcPts val="800"/>
                        </a:spcAft>
                        <a:buClrTx/>
                        <a:buSzPts val="1200"/>
                        <a:buFont typeface="Arial" panose="020B0604020202020204" pitchFamily="34" charset="0"/>
                        <a:buChar char="•"/>
                        <a:tabLst>
                          <a:tab pos="457200" algn="l"/>
                        </a:tabLst>
                      </a:pPr>
                      <a:r>
                        <a:rPr lang="lt-LT" sz="12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Paraiškų vertinimo procesas, kurį nustato kiekviena NSI pagal savo taisykles</a:t>
                      </a:r>
                      <a:endParaRPr lang="lt-LT" sz="1200" b="0" i="0" u="none" strike="noStrike">
                        <a:effectLst/>
                        <a:latin typeface="Arial" panose="020B0604020202020204" pitchFamily="34" charset="0"/>
                      </a:endParaRPr>
                    </a:p>
                  </a:txBody>
                  <a:tcPr marL="77661" marR="77661" marT="38830" marB="38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472" marR="0" indent="-347472" algn="ctr" fontAlgn="t">
                        <a:lnSpc>
                          <a:spcPct val="107000"/>
                        </a:lnSpc>
                        <a:spcBef>
                          <a:spcPts val="0"/>
                        </a:spcBef>
                        <a:spcAft>
                          <a:spcPts val="800"/>
                        </a:spcAft>
                        <a:buClrTx/>
                        <a:buSzPts val="1200"/>
                        <a:buFont typeface="Arial" panose="020B0604020202020204" pitchFamily="34" charset="0"/>
                        <a:buChar char="•"/>
                        <a:tabLst>
                          <a:tab pos="457200" algn="l"/>
                        </a:tabLst>
                      </a:pPr>
                      <a:r>
                        <a:rPr lang="lt-LT" sz="12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ES teisės aktuose nustatytas suderintas paraiškų vertinimo procesas</a:t>
                      </a:r>
                      <a:endParaRPr lang="lt-LT" sz="1200" b="0" i="0" u="none" strike="noStrike">
                        <a:effectLst/>
                        <a:latin typeface="Arial" panose="020B0604020202020204" pitchFamily="34" charset="0"/>
                      </a:endParaRPr>
                    </a:p>
                  </a:txBody>
                  <a:tcPr marL="8090" marR="8090" marT="8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0188996"/>
                  </a:ext>
                </a:extLst>
              </a:tr>
              <a:tr h="740099">
                <a:tc>
                  <a:txBody>
                    <a:bodyPr/>
                    <a:lstStyle/>
                    <a:p>
                      <a:pPr marL="347472" marR="0" indent="-347472" algn="ctr" fontAlgn="t">
                        <a:lnSpc>
                          <a:spcPct val="107000"/>
                        </a:lnSpc>
                        <a:spcBef>
                          <a:spcPts val="0"/>
                        </a:spcBef>
                        <a:spcAft>
                          <a:spcPts val="800"/>
                        </a:spcAft>
                        <a:buClrTx/>
                        <a:buSzPts val="1200"/>
                        <a:buFont typeface="Arial" panose="020B0604020202020204" pitchFamily="34" charset="0"/>
                        <a:buChar char="•"/>
                        <a:tabLst>
                          <a:tab pos="457200" algn="l"/>
                        </a:tabLst>
                      </a:pPr>
                      <a:r>
                        <a:rPr lang="lt-LT" sz="12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Vertinimas pagrįstas ES kriterijais (kuriuos turi taikyti NSI) ir nacionalinėmis taisyklėmis</a:t>
                      </a:r>
                      <a:endParaRPr lang="lt-LT" sz="1200" b="0" i="0" u="none" strike="noStrike">
                        <a:effectLst/>
                        <a:latin typeface="Arial" panose="020B0604020202020204" pitchFamily="34" charset="0"/>
                      </a:endParaRPr>
                    </a:p>
                  </a:txBody>
                  <a:tcPr marL="77661" marR="77661" marT="38830" marB="38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472" marR="0" indent="-347472" algn="ctr" fontAlgn="t">
                        <a:lnSpc>
                          <a:spcPct val="107000"/>
                        </a:lnSpc>
                        <a:spcBef>
                          <a:spcPts val="0"/>
                        </a:spcBef>
                        <a:spcAft>
                          <a:spcPts val="800"/>
                        </a:spcAft>
                        <a:buClrTx/>
                        <a:buSzPts val="1200"/>
                        <a:buFont typeface="Arial" panose="020B0604020202020204" pitchFamily="34" charset="0"/>
                        <a:buChar char="•"/>
                        <a:tabLst>
                          <a:tab pos="457200" algn="l"/>
                        </a:tabLst>
                      </a:pPr>
                      <a:r>
                        <a:rPr lang="lt-LT" sz="12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Vertinimas, pagrįstas vienarūšiais saugos valdymo sistemos reikalavimais (suderintas su ISO vadybos sistemos standartais) ir „išvalytomis“ nacionalinėmis taisyklėmis, kurias turi taikyti valdžios institucijos (Agentūra, NSI) ir pareiškėjai</a:t>
                      </a:r>
                      <a:endParaRPr lang="lt-LT" sz="1200" b="0" i="0" u="none" strike="noStrike">
                        <a:effectLst/>
                        <a:latin typeface="Arial" panose="020B0604020202020204" pitchFamily="34" charset="0"/>
                      </a:endParaRPr>
                    </a:p>
                  </a:txBody>
                  <a:tcPr marL="8090" marR="8090" marT="8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6280244"/>
                  </a:ext>
                </a:extLst>
              </a:tr>
              <a:tr h="461819">
                <a:tc>
                  <a:txBody>
                    <a:bodyPr/>
                    <a:lstStyle/>
                    <a:p>
                      <a:pPr marL="347472" marR="0" indent="-347472" algn="ctr" fontAlgn="t">
                        <a:lnSpc>
                          <a:spcPct val="107000"/>
                        </a:lnSpc>
                        <a:spcBef>
                          <a:spcPts val="0"/>
                        </a:spcBef>
                        <a:spcAft>
                          <a:spcPts val="800"/>
                        </a:spcAft>
                        <a:buClrTx/>
                        <a:buSzPts val="1200"/>
                        <a:buFont typeface="Arial" panose="020B0604020202020204" pitchFamily="34" charset="0"/>
                        <a:buChar char="•"/>
                        <a:tabLst>
                          <a:tab pos="457200" algn="l"/>
                        </a:tabLst>
                      </a:pPr>
                      <a:r>
                        <a:rPr lang="lt-LT" sz="12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SVS rengiamas vadovaujantis Komisijos Reglamentu (ES) Nr. </a:t>
                      </a:r>
                      <a:r>
                        <a:rPr lang="lt-LT" sz="1200" b="0" i="0" u="sng" strike="noStrike" kern="1200" dirty="0">
                          <a:solidFill>
                            <a:schemeClr val="accent1">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1158/2010</a:t>
                      </a:r>
                      <a:endParaRPr lang="lt-LT" sz="1200" b="0" i="0" u="sng" strike="noStrike" kern="1200" dirty="0">
                        <a:solidFill>
                          <a:schemeClr val="accent1">
                            <a:lumMod val="60000"/>
                            <a:lumOff val="40000"/>
                          </a:schemeClr>
                        </a:solidFill>
                        <a:effectLst/>
                        <a:latin typeface="Times New Roman" panose="02020603050405020304" pitchFamily="18" charset="0"/>
                        <a:cs typeface="Times New Roman" panose="02020603050405020304" pitchFamily="18" charset="0"/>
                      </a:endParaRPr>
                    </a:p>
                  </a:txBody>
                  <a:tcPr marL="77661" marR="77661" marT="38830" marB="38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472" marR="0" indent="-347472" algn="ctr" fontAlgn="t">
                        <a:lnSpc>
                          <a:spcPct val="107000"/>
                        </a:lnSpc>
                        <a:spcBef>
                          <a:spcPts val="0"/>
                        </a:spcBef>
                        <a:spcAft>
                          <a:spcPts val="800"/>
                        </a:spcAft>
                        <a:buClrTx/>
                        <a:buSzPts val="1200"/>
                        <a:buFont typeface="Arial" panose="020B0604020202020204" pitchFamily="34" charset="0"/>
                        <a:buChar char="•"/>
                        <a:tabLst>
                          <a:tab pos="457200" algn="l"/>
                        </a:tabLst>
                      </a:pPr>
                      <a:r>
                        <a:rPr lang="lt-LT" sz="12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SVS rengiamas vadovaujantis  Komisijos Reglamentu (ES) Nr. </a:t>
                      </a:r>
                      <a:r>
                        <a:rPr lang="lt-LT" sz="1200" b="0" i="0" u="sng" strike="noStrike" dirty="0">
                          <a:solidFill>
                            <a:schemeClr val="accent1">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2018/762</a:t>
                      </a:r>
                      <a:r>
                        <a:rPr lang="lt-LT" sz="1200" b="0" i="0" u="sng"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lt-LT" sz="1200" b="0" i="0" u="none" strike="noStrike" dirty="0">
                        <a:effectLst/>
                        <a:latin typeface="Arial" panose="020B0604020202020204" pitchFamily="34" charset="0"/>
                      </a:endParaRPr>
                    </a:p>
                  </a:txBody>
                  <a:tcPr marL="8090" marR="8090" marT="8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6921681"/>
                  </a:ext>
                </a:extLst>
              </a:tr>
              <a:tr h="388990">
                <a:tc>
                  <a:txBody>
                    <a:bodyPr/>
                    <a:lstStyle/>
                    <a:p>
                      <a:pPr marL="347472" marR="0" indent="-347472" algn="ctr" fontAlgn="t">
                        <a:lnSpc>
                          <a:spcPct val="107000"/>
                        </a:lnSpc>
                        <a:spcBef>
                          <a:spcPts val="0"/>
                        </a:spcBef>
                        <a:spcAft>
                          <a:spcPts val="800"/>
                        </a:spcAft>
                        <a:buClrTx/>
                        <a:buSzPts val="1200"/>
                        <a:buFont typeface="Arial" panose="020B0604020202020204" pitchFamily="34" charset="0"/>
                        <a:buChar char="•"/>
                        <a:tabLst>
                          <a:tab pos="457200" algn="l"/>
                        </a:tabLst>
                      </a:pPr>
                      <a:r>
                        <a:rPr lang="lt-LT" sz="12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NSI  neprivalo iš anksto bendradarbiauti su pareiškėju</a:t>
                      </a:r>
                      <a:endParaRPr lang="lt-LT" sz="1200" b="0" i="0" u="none" strike="noStrike">
                        <a:effectLst/>
                        <a:latin typeface="Arial" panose="020B0604020202020204" pitchFamily="34" charset="0"/>
                      </a:endParaRPr>
                    </a:p>
                  </a:txBody>
                  <a:tcPr marL="77661" marR="77661" marT="38830" marB="38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472" marR="0" indent="-347472" algn="ctr" fontAlgn="t">
                        <a:lnSpc>
                          <a:spcPct val="107000"/>
                        </a:lnSpc>
                        <a:spcBef>
                          <a:spcPts val="0"/>
                        </a:spcBef>
                        <a:spcAft>
                          <a:spcPts val="800"/>
                        </a:spcAft>
                        <a:buClrTx/>
                        <a:buSzPts val="1200"/>
                        <a:buFont typeface="Arial" panose="020B0604020202020204" pitchFamily="34" charset="0"/>
                        <a:buChar char="•"/>
                        <a:tabLst>
                          <a:tab pos="457200" algn="l"/>
                        </a:tabLst>
                      </a:pPr>
                      <a:r>
                        <a:rPr lang="lt-LT" sz="12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Pareiškėjo prašymu NSI turi iš anksto bendradarbiauti paraiškos pateikimo procese.</a:t>
                      </a:r>
                      <a:endParaRPr lang="lt-LT" sz="1200" b="0" i="0" u="none" strike="noStrike" dirty="0">
                        <a:effectLst/>
                        <a:latin typeface="Arial" panose="020B0604020202020204" pitchFamily="34" charset="0"/>
                      </a:endParaRPr>
                    </a:p>
                  </a:txBody>
                  <a:tcPr marL="8090" marR="8090" marT="8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127062"/>
                  </a:ext>
                </a:extLst>
              </a:tr>
            </a:tbl>
          </a:graphicData>
        </a:graphic>
      </p:graphicFrame>
    </p:spTree>
    <p:extLst>
      <p:ext uri="{BB962C8B-B14F-4D97-AF65-F5344CB8AC3E}">
        <p14:creationId xmlns:p14="http://schemas.microsoft.com/office/powerpoint/2010/main" val="111183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3C782-9544-4DA2-BEE4-AEB0DCE00062}"/>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BSS atnaujinimas, papildymas, pakeitimas</a:t>
            </a:r>
            <a:endParaRPr lang="en-US" sz="2000" dirty="0"/>
          </a:p>
        </p:txBody>
      </p:sp>
      <p:sp>
        <p:nvSpPr>
          <p:cNvPr id="3" name="Content Placeholder 2">
            <a:extLst>
              <a:ext uri="{FF2B5EF4-FFF2-40B4-BE49-F238E27FC236}">
                <a16:creationId xmlns:a16="http://schemas.microsoft.com/office/drawing/2014/main" id="{F8C32788-E023-46DA-A13C-96E9F19F16AB}"/>
              </a:ext>
            </a:extLst>
          </p:cNvPr>
          <p:cNvSpPr>
            <a:spLocks noGrp="1"/>
          </p:cNvSpPr>
          <p:nvPr>
            <p:ph idx="1"/>
          </p:nvPr>
        </p:nvSpPr>
        <p:spPr/>
        <p:txBody>
          <a:bodyPr>
            <a:normAutofit fontScale="92500" lnSpcReduction="20000"/>
          </a:bodyPr>
          <a:lstStyle/>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Bendrasis saugos sertifikatas galioja 5 metus nuo jo išdavimo dienos. Jis gali būti </a:t>
            </a:r>
            <a:r>
              <a:rPr lang="lt-LT" sz="1400" b="1" dirty="0">
                <a:solidFill>
                  <a:srgbClr val="FF0000"/>
                </a:solidFill>
                <a:latin typeface="Times New Roman" panose="02020603050405020304" pitchFamily="18" charset="0"/>
                <a:cs typeface="Times New Roman" panose="02020603050405020304" pitchFamily="18" charset="0"/>
              </a:rPr>
              <a:t>atnaujintas</a:t>
            </a:r>
            <a:r>
              <a:rPr lang="lt-LT" sz="1400" b="1" dirty="0">
                <a:latin typeface="Times New Roman" panose="02020603050405020304" pitchFamily="18" charset="0"/>
                <a:cs typeface="Times New Roman" panose="02020603050405020304" pitchFamily="18" charset="0"/>
              </a:rPr>
              <a:t> praėjus </a:t>
            </a:r>
            <a:r>
              <a:rPr lang="en-US" sz="1400" b="1" dirty="0">
                <a:latin typeface="Times New Roman" panose="02020603050405020304" pitchFamily="18" charset="0"/>
                <a:cs typeface="Times New Roman" panose="02020603050405020304" pitchFamily="18" charset="0"/>
              </a:rPr>
              <a:t>5 </a:t>
            </a:r>
            <a:r>
              <a:rPr lang="en-US" sz="1400" b="1" dirty="0" err="1">
                <a:latin typeface="Times New Roman" panose="02020603050405020304" pitchFamily="18" charset="0"/>
                <a:cs typeface="Times New Roman" panose="02020603050405020304" pitchFamily="18" charset="0"/>
              </a:rPr>
              <a:t>metams</a:t>
            </a:r>
            <a:r>
              <a:rPr lang="en-US" sz="1400" b="1" dirty="0">
                <a:latin typeface="Times New Roman" panose="02020603050405020304" pitchFamily="18" charset="0"/>
                <a:cs typeface="Times New Roman" panose="02020603050405020304" pitchFamily="18" charset="0"/>
              </a:rPr>
              <a:t>,</a:t>
            </a:r>
            <a:r>
              <a:rPr lang="lt-LT" sz="1400" dirty="0">
                <a:latin typeface="Times New Roman" panose="02020603050405020304" pitchFamily="18" charset="0"/>
                <a:cs typeface="Times New Roman" panose="02020603050405020304" pitchFamily="18" charset="0"/>
              </a:rPr>
              <a:t> pateikus prašymą eismo saugos institucijai, jeigu jį išdavė eismo saugos institucija, ir šiai institucijai priėmus sprendimą atnaujinti bendrąjį saugos sertifikatą.</a:t>
            </a:r>
          </a:p>
          <a:p>
            <a:pPr algn="just"/>
            <a:endParaRPr lang="lt-LT" sz="1400" dirty="0">
              <a:latin typeface="Times New Roman" panose="02020603050405020304" pitchFamily="18" charset="0"/>
              <a:cs typeface="Times New Roman" panose="02020603050405020304" pitchFamily="18" charset="0"/>
            </a:endParaRPr>
          </a:p>
          <a:p>
            <a:pPr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Remiantis Direktyvos (ES) 2016/798 10 straipsnio 13 ir 14 dalimis, </a:t>
            </a:r>
            <a:r>
              <a:rPr lang="lt-LT" sz="1400" b="1" dirty="0">
                <a:latin typeface="Times New Roman" panose="02020603050405020304" pitchFamily="18" charset="0"/>
                <a:cs typeface="Times New Roman" panose="02020603050405020304" pitchFamily="18" charset="0"/>
              </a:rPr>
              <a:t>BSS reikia </a:t>
            </a:r>
            <a:r>
              <a:rPr lang="lt-LT" sz="1400" b="1" dirty="0">
                <a:solidFill>
                  <a:srgbClr val="FF0000"/>
                </a:solidFill>
                <a:latin typeface="Times New Roman" panose="02020603050405020304" pitchFamily="18" charset="0"/>
                <a:cs typeface="Times New Roman" panose="02020603050405020304" pitchFamily="18" charset="0"/>
              </a:rPr>
              <a:t>papildyti, </a:t>
            </a:r>
            <a:r>
              <a:rPr lang="lt-LT" sz="1400" dirty="0">
                <a:latin typeface="Times New Roman" panose="02020603050405020304" pitchFamily="18" charset="0"/>
                <a:cs typeface="Times New Roman" panose="02020603050405020304" pitchFamily="18" charset="0"/>
              </a:rPr>
              <a:t>kai geležinkelio įmonė </a:t>
            </a:r>
            <a:r>
              <a:rPr lang="lt-LT" sz="1400" b="1" dirty="0">
                <a:latin typeface="Times New Roman" panose="02020603050405020304" pitchFamily="18" charset="0"/>
                <a:cs typeface="Times New Roman" panose="02020603050405020304" pitchFamily="18" charset="0"/>
              </a:rPr>
              <a:t>iš esmės pakeičia veiklos rūšį ar mastą arba išplečia veiklos vykdymo teritoriją</a:t>
            </a:r>
            <a:r>
              <a:rPr lang="lt-LT" sz="1400" dirty="0">
                <a:latin typeface="Times New Roman" panose="02020603050405020304" pitchFamily="18" charset="0"/>
                <a:cs typeface="Times New Roman" panose="02020603050405020304" pitchFamily="18" charset="0"/>
              </a:rPr>
              <a:t>. </a:t>
            </a:r>
          </a:p>
          <a:p>
            <a:pPr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Kiti atvejai, kada </a:t>
            </a:r>
            <a:r>
              <a:rPr lang="lt-LT" sz="1400" dirty="0">
                <a:solidFill>
                  <a:srgbClr val="FF0000"/>
                </a:solidFill>
                <a:latin typeface="Times New Roman" panose="02020603050405020304" pitchFamily="18" charset="0"/>
                <a:cs typeface="Times New Roman" panose="02020603050405020304" pitchFamily="18" charset="0"/>
              </a:rPr>
              <a:t>gali reikėti atnaujint</a:t>
            </a:r>
            <a:r>
              <a:rPr lang="en-US" sz="1400" dirty="0">
                <a:latin typeface="Times New Roman" panose="02020603050405020304" pitchFamily="18" charset="0"/>
                <a:cs typeface="Times New Roman" panose="02020603050405020304" pitchFamily="18" charset="0"/>
              </a:rPr>
              <a:t>i</a:t>
            </a:r>
            <a:r>
              <a:rPr lang="lt-LT" sz="1400" dirty="0">
                <a:latin typeface="Times New Roman" panose="02020603050405020304" pitchFamily="18" charset="0"/>
                <a:cs typeface="Times New Roman" panose="02020603050405020304" pitchFamily="18" charset="0"/>
              </a:rPr>
              <a:t> bendrą saugos sertifikatą:</a:t>
            </a:r>
          </a:p>
          <a:p>
            <a:pPr marL="531450" lvl="1"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kai iš esmės pakeičiama </a:t>
            </a:r>
            <a:r>
              <a:rPr lang="lt-LT" sz="1400" b="1" dirty="0">
                <a:latin typeface="Times New Roman" panose="02020603050405020304" pitchFamily="18" charset="0"/>
                <a:cs typeface="Times New Roman" panose="02020603050405020304" pitchFamily="18" charset="0"/>
              </a:rPr>
              <a:t>saugos reguliavimo sistema</a:t>
            </a:r>
            <a:r>
              <a:rPr lang="lt-LT" sz="1400" dirty="0">
                <a:latin typeface="Times New Roman" panose="02020603050405020304" pitchFamily="18" charset="0"/>
                <a:cs typeface="Times New Roman" panose="02020603050405020304" pitchFamily="18" charset="0"/>
              </a:rPr>
              <a:t>, kaip numatyta Direktyvos (ES) 2016/798 10 straipsnio 15 dalyje </a:t>
            </a:r>
          </a:p>
          <a:p>
            <a:pPr marL="531450" lvl="1"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kai pasikeitė </a:t>
            </a:r>
            <a:r>
              <a:rPr lang="lt-LT" sz="1400" b="1" dirty="0">
                <a:latin typeface="Times New Roman" panose="02020603050405020304" pitchFamily="18" charset="0"/>
                <a:cs typeface="Times New Roman" panose="02020603050405020304" pitchFamily="18" charset="0"/>
              </a:rPr>
              <a:t>sąlygos, kuriomis jis buvo išduotas, </a:t>
            </a:r>
            <a:r>
              <a:rPr lang="lt-LT" sz="1400" dirty="0">
                <a:latin typeface="Times New Roman" panose="02020603050405020304" pitchFamily="18" charset="0"/>
                <a:cs typeface="Times New Roman" panose="02020603050405020304" pitchFamily="18" charset="0"/>
              </a:rPr>
              <a:t>bet tai nedaro poveikio veiklos rūšiai, mastui ar teritorijai</a:t>
            </a:r>
            <a:endParaRPr lang="en-US" sz="1400" dirty="0">
              <a:latin typeface="Times New Roman" panose="02020603050405020304" pitchFamily="18" charset="0"/>
              <a:cs typeface="Times New Roman" panose="02020603050405020304" pitchFamily="18" charset="0"/>
            </a:endParaRPr>
          </a:p>
          <a:p>
            <a:pPr indent="-216000" algn="just"/>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GĮ yra </a:t>
            </a:r>
            <a:r>
              <a:rPr lang="en-US" sz="1400" dirty="0" err="1">
                <a:latin typeface="Times New Roman" panose="02020603050405020304" pitchFamily="18" charset="0"/>
                <a:cs typeface="Times New Roman" panose="02020603050405020304" pitchFamily="18" charset="0"/>
              </a:rPr>
              <a:t>turi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nedelsdama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pranešti</a:t>
            </a:r>
            <a:r>
              <a:rPr lang="en-US" sz="1400" dirty="0">
                <a:latin typeface="Times New Roman" panose="02020603050405020304" pitchFamily="18" charset="0"/>
                <a:cs typeface="Times New Roman" panose="02020603050405020304" pitchFamily="18" charset="0"/>
              </a:rPr>
              <a:t> </a:t>
            </a:r>
            <a:r>
              <a:rPr lang="lt-LT" sz="1400" dirty="0">
                <a:latin typeface="Times New Roman" panose="02020603050405020304" pitchFamily="18" charset="0"/>
                <a:cs typeface="Times New Roman" panose="02020603050405020304" pitchFamily="18" charset="0"/>
              </a:rPr>
              <a:t>saugos sertifikavimo įstaigai, kai ji planuoja pakeisti sąlygas, kuriomis buvo išduotas bendras saugos sertifikatas. GĮ pateikiama informacija apima:</a:t>
            </a:r>
          </a:p>
          <a:p>
            <a:pPr marL="645750" lvl="1"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aiškų planuojamo pakeitimo aprašymą</a:t>
            </a:r>
          </a:p>
          <a:p>
            <a:pPr marL="645750" lvl="1" indent="-285750" algn="just">
              <a:buFont typeface="Arial" panose="020B0604020202020204" pitchFamily="34" charset="0"/>
              <a:buChar char="•"/>
            </a:pPr>
            <a:r>
              <a:rPr lang="lt-LT" sz="1400" dirty="0" err="1">
                <a:latin typeface="Times New Roman" panose="02020603050405020304" pitchFamily="18" charset="0"/>
                <a:cs typeface="Times New Roman" panose="02020603050405020304" pitchFamily="18" charset="0"/>
              </a:rPr>
              <a:t>įrodymus</a:t>
            </a:r>
            <a:r>
              <a:rPr lang="lt-LT" sz="1400" dirty="0">
                <a:latin typeface="Times New Roman" panose="02020603050405020304" pitchFamily="18" charset="0"/>
                <a:cs typeface="Times New Roman" panose="02020603050405020304" pitchFamily="18" charset="0"/>
              </a:rPr>
              <a:t> apie galimą pavojų saugai vertinimą</a:t>
            </a:r>
          </a:p>
          <a:p>
            <a:pPr lvl="1" algn="just"/>
            <a:endParaRPr lang="lt-LT" sz="12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Saugos sertifikavimo įstaiga (ERA atveju, susitarusi su NSI) informuoja GĮ apie būtinybę atnaujinti sertifikatą.</a:t>
            </a:r>
          </a:p>
          <a:p>
            <a:pPr marL="285750" indent="-285750" algn="just">
              <a:buFont typeface="Arial" panose="020B0604020202020204" pitchFamily="34" charset="0"/>
              <a:buChar char="•"/>
            </a:pPr>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400" dirty="0" err="1">
                <a:latin typeface="Times New Roman" panose="02020603050405020304" pitchFamily="18" charset="0"/>
                <a:cs typeface="Times New Roman" panose="02020603050405020304" pitchFamily="18" charset="0"/>
              </a:rPr>
              <a:t>Saugos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sertifikatas</a:t>
            </a:r>
            <a:r>
              <a:rPr lang="en-US" sz="1400" dirty="0">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pakei</a:t>
            </a:r>
            <a:r>
              <a:rPr lang="lt-LT" sz="1400" b="1" dirty="0">
                <a:solidFill>
                  <a:srgbClr val="FF0000"/>
                </a:solidFill>
                <a:latin typeface="Times New Roman" panose="02020603050405020304" pitchFamily="18" charset="0"/>
                <a:cs typeface="Times New Roman" panose="02020603050405020304" pitchFamily="18" charset="0"/>
              </a:rPr>
              <a:t>čiamas</a:t>
            </a:r>
            <a:r>
              <a:rPr lang="lt-LT" sz="1400" dirty="0">
                <a:latin typeface="Times New Roman" panose="02020603050405020304" pitchFamily="18" charset="0"/>
                <a:cs typeface="Times New Roman" panose="02020603050405020304" pitchFamily="18" charset="0"/>
              </a:rPr>
              <a:t>, pasikeitus bendrajame saugos sertifikate nurodytiems duomenims (pvz, įmonės pavadinimui, kodui ir pan.)</a:t>
            </a:r>
          </a:p>
          <a:p>
            <a:endParaRPr lang="lt-LT" sz="14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174E92B6-F33E-4310-8A9D-CD6B6E46666C}"/>
              </a:ext>
            </a:extLst>
          </p:cNvPr>
          <p:cNvSpPr>
            <a:spLocks noGrp="1"/>
          </p:cNvSpPr>
          <p:nvPr>
            <p:ph type="sldNum" sz="quarter" idx="12"/>
          </p:nvPr>
        </p:nvSpPr>
        <p:spPr/>
        <p:txBody>
          <a:bodyPr/>
          <a:lstStyle/>
          <a:p>
            <a:fld id="{2066355A-084C-D24E-9AD2-7E4FC41EA627}" type="slidenum">
              <a:rPr lang="en-US" smtClean="0"/>
              <a:t>60</a:t>
            </a:fld>
            <a:endParaRPr lang="en-US"/>
          </a:p>
        </p:txBody>
      </p:sp>
    </p:spTree>
    <p:extLst>
      <p:ext uri="{BB962C8B-B14F-4D97-AF65-F5344CB8AC3E}">
        <p14:creationId xmlns:p14="http://schemas.microsoft.com/office/powerpoint/2010/main" val="217406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8A425-C109-4C5A-9075-FDC605E9F48C}"/>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Veiklos rūšies ar masto pakeitimas</a:t>
            </a:r>
            <a:endParaRPr lang="en-US" sz="2000" dirty="0"/>
          </a:p>
        </p:txBody>
      </p:sp>
      <p:sp>
        <p:nvSpPr>
          <p:cNvPr id="3" name="Content Placeholder 2">
            <a:extLst>
              <a:ext uri="{FF2B5EF4-FFF2-40B4-BE49-F238E27FC236}">
                <a16:creationId xmlns:a16="http://schemas.microsoft.com/office/drawing/2014/main" id="{B3740EE5-C2E8-4848-9263-40A7ADCEBF07}"/>
              </a:ext>
            </a:extLst>
          </p:cNvPr>
          <p:cNvSpPr>
            <a:spLocks noGrp="1"/>
          </p:cNvSpPr>
          <p:nvPr>
            <p:ph idx="1"/>
          </p:nvPr>
        </p:nvSpPr>
        <p:spPr>
          <a:xfrm>
            <a:off x="373269" y="862942"/>
            <a:ext cx="8506371" cy="3840798"/>
          </a:xfrm>
        </p:spPr>
        <p:txBody>
          <a:bodyPr>
            <a:normAutofit/>
          </a:bodyPr>
          <a:lstStyle/>
          <a:p>
            <a:pPr marL="285750" indent="-285750">
              <a:buFont typeface="Arial" panose="020B0604020202020204" pitchFamily="34" charset="0"/>
              <a:buChar char="•"/>
            </a:pPr>
            <a:r>
              <a:rPr lang="lt-LT" sz="1600" b="1" dirty="0">
                <a:latin typeface="Times New Roman" panose="02020603050405020304" pitchFamily="18" charset="0"/>
                <a:cs typeface="Times New Roman" panose="02020603050405020304" pitchFamily="18" charset="0"/>
              </a:rPr>
              <a:t>Veiklos rūšies pakeitimas reiškia pridėti ar pašalinti:</a:t>
            </a:r>
          </a:p>
          <a:p>
            <a:pPr marL="645750" lvl="1"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keleivių vežimą, įskaitant greitojo geležinkelio paslaugą </a:t>
            </a:r>
          </a:p>
          <a:p>
            <a:pPr marL="645750" lvl="1"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krovinių vežimą, įskaitant pavojingų krovinių vežimo paslaugą</a:t>
            </a:r>
          </a:p>
          <a:p>
            <a:pPr marL="645750" lvl="1"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manevravimo paslaugą</a:t>
            </a:r>
          </a:p>
          <a:p>
            <a:endParaRPr lang="lt-LT" dirty="0"/>
          </a:p>
          <a:p>
            <a:pPr marL="285750" indent="-285750">
              <a:buFont typeface="Arial" panose="020B0604020202020204" pitchFamily="34" charset="0"/>
              <a:buChar char="•"/>
            </a:pPr>
            <a:r>
              <a:rPr lang="lt-LT" sz="1600" b="1" dirty="0">
                <a:latin typeface="Times New Roman" panose="02020603050405020304" pitchFamily="18" charset="0"/>
                <a:cs typeface="Times New Roman" panose="02020603050405020304" pitchFamily="18" charset="0"/>
              </a:rPr>
              <a:t>Keisti veiklos mastą reiškia didinti arba mažinti:</a:t>
            </a:r>
          </a:p>
          <a:p>
            <a:pPr marL="645750" lvl="1"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keleivių skaičių ir (arba) prekių kiekį </a:t>
            </a:r>
          </a:p>
          <a:p>
            <a:pPr marL="645750" lvl="1"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apytikrį geležinkelio įmonės dydį pagal jos darbuotojų, dirbančių geležinkelių sektoriuje, skaičių</a:t>
            </a:r>
          </a:p>
          <a:p>
            <a:pPr lvl="1" indent="0">
              <a:buNone/>
            </a:pPr>
            <a:r>
              <a:rPr lang="lt-LT" sz="1400" dirty="0">
                <a:latin typeface="Times New Roman" panose="02020603050405020304" pitchFamily="18" charset="0"/>
                <a:cs typeface="Times New Roman" panose="02020603050405020304" pitchFamily="18" charset="0"/>
              </a:rPr>
              <a:t> (pvz., labai maža, maža, vidutinė arba didelė įmonė). </a:t>
            </a:r>
          </a:p>
          <a:p>
            <a:endParaRPr lang="lt-LT" dirty="0"/>
          </a:p>
          <a:p>
            <a:pPr lvl="1" indent="0">
              <a:buNone/>
            </a:pPr>
            <a:endParaRPr lang="en-US" sz="1400" b="1" dirty="0">
              <a:latin typeface="Times New Roman" panose="02020603050405020304" pitchFamily="18" charset="0"/>
              <a:cs typeface="Times New Roman" panose="02020603050405020304" pitchFamily="18" charset="0"/>
            </a:endParaRPr>
          </a:p>
          <a:p>
            <a:endParaRPr lang="en-US" dirty="0"/>
          </a:p>
          <a:p>
            <a:endParaRPr lang="en-US" dirty="0"/>
          </a:p>
        </p:txBody>
      </p:sp>
      <p:sp>
        <p:nvSpPr>
          <p:cNvPr id="4" name="Slide Number Placeholder 3">
            <a:extLst>
              <a:ext uri="{FF2B5EF4-FFF2-40B4-BE49-F238E27FC236}">
                <a16:creationId xmlns:a16="http://schemas.microsoft.com/office/drawing/2014/main" id="{2A8C4117-1D2D-4D2B-A62C-3416FFEE36B7}"/>
              </a:ext>
            </a:extLst>
          </p:cNvPr>
          <p:cNvSpPr>
            <a:spLocks noGrp="1"/>
          </p:cNvSpPr>
          <p:nvPr>
            <p:ph type="sldNum" sz="quarter" idx="12"/>
          </p:nvPr>
        </p:nvSpPr>
        <p:spPr/>
        <p:txBody>
          <a:bodyPr/>
          <a:lstStyle/>
          <a:p>
            <a:fld id="{2066355A-084C-D24E-9AD2-7E4FC41EA627}" type="slidenum">
              <a:rPr lang="en-US" smtClean="0"/>
              <a:t>61</a:t>
            </a:fld>
            <a:endParaRPr lang="en-US"/>
          </a:p>
        </p:txBody>
      </p:sp>
      <p:sp>
        <p:nvSpPr>
          <p:cNvPr id="5" name="Left Brace 4">
            <a:extLst>
              <a:ext uri="{FF2B5EF4-FFF2-40B4-BE49-F238E27FC236}">
                <a16:creationId xmlns:a16="http://schemas.microsoft.com/office/drawing/2014/main" id="{DDE3FC68-8370-4811-AA25-30CA7EAD5466}"/>
              </a:ext>
            </a:extLst>
          </p:cNvPr>
          <p:cNvSpPr/>
          <p:nvPr/>
        </p:nvSpPr>
        <p:spPr>
          <a:xfrm flipH="1">
            <a:off x="5756562" y="1010758"/>
            <a:ext cx="167159" cy="649076"/>
          </a:xfrm>
          <a:prstGeom prst="leftBrace">
            <a:avLst>
              <a:gd name="adj1" fmla="val 24404"/>
              <a:gd name="adj2" fmla="val 50000"/>
            </a:avLst>
          </a:prstGeom>
          <a:ln w="6350">
            <a:solidFill>
              <a:srgbClr val="59595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B8EB7A68-BF22-4549-A524-09468C37DD90}"/>
              </a:ext>
            </a:extLst>
          </p:cNvPr>
          <p:cNvSpPr txBox="1"/>
          <p:nvPr/>
        </p:nvSpPr>
        <p:spPr>
          <a:xfrm>
            <a:off x="5943281" y="1063781"/>
            <a:ext cx="1393902" cy="523220"/>
          </a:xfrm>
          <a:prstGeom prst="rect">
            <a:avLst/>
          </a:prstGeom>
          <a:noFill/>
        </p:spPr>
        <p:txBody>
          <a:bodyPr wrap="square" rtlCol="0">
            <a:spAutoFit/>
          </a:bodyPr>
          <a:lstStyle/>
          <a:p>
            <a:pPr algn="ctr"/>
            <a:r>
              <a:rPr lang="lt-LT" sz="1400" dirty="0">
                <a:solidFill>
                  <a:srgbClr val="595959"/>
                </a:solidFill>
                <a:latin typeface="Times New Roman" panose="02020603050405020304" pitchFamily="18" charset="0"/>
                <a:cs typeface="Times New Roman" panose="02020603050405020304" pitchFamily="18" charset="0"/>
              </a:rPr>
              <a:t>Informacija sertifikate</a:t>
            </a:r>
            <a:endParaRPr lang="en-US" sz="1400" dirty="0">
              <a:solidFill>
                <a:srgbClr val="595959"/>
              </a:solidFill>
              <a:latin typeface="Times New Roman" panose="02020603050405020304" pitchFamily="18" charset="0"/>
              <a:cs typeface="Times New Roman" panose="02020603050405020304" pitchFamily="18" charset="0"/>
            </a:endParaRPr>
          </a:p>
        </p:txBody>
      </p:sp>
      <p:sp>
        <p:nvSpPr>
          <p:cNvPr id="7" name="Left Brace 6">
            <a:extLst>
              <a:ext uri="{FF2B5EF4-FFF2-40B4-BE49-F238E27FC236}">
                <a16:creationId xmlns:a16="http://schemas.microsoft.com/office/drawing/2014/main" id="{694622BC-0F2C-4E2F-81A6-CCF3E86E3F36}"/>
              </a:ext>
            </a:extLst>
          </p:cNvPr>
          <p:cNvSpPr/>
          <p:nvPr/>
        </p:nvSpPr>
        <p:spPr>
          <a:xfrm flipH="1">
            <a:off x="8073780" y="2647101"/>
            <a:ext cx="167159" cy="649076"/>
          </a:xfrm>
          <a:prstGeom prst="leftBrace">
            <a:avLst>
              <a:gd name="adj1" fmla="val 24404"/>
              <a:gd name="adj2" fmla="val 50000"/>
            </a:avLst>
          </a:prstGeom>
          <a:ln w="6350">
            <a:solidFill>
              <a:srgbClr val="59595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C46C85E9-3708-4C3F-99B7-03C9BDE38ADE}"/>
              </a:ext>
            </a:extLst>
          </p:cNvPr>
          <p:cNvSpPr txBox="1"/>
          <p:nvPr/>
        </p:nvSpPr>
        <p:spPr>
          <a:xfrm>
            <a:off x="8073780" y="2783341"/>
            <a:ext cx="1393902" cy="523220"/>
          </a:xfrm>
          <a:prstGeom prst="rect">
            <a:avLst/>
          </a:prstGeom>
          <a:noFill/>
        </p:spPr>
        <p:txBody>
          <a:bodyPr wrap="square" rtlCol="0">
            <a:spAutoFit/>
          </a:bodyPr>
          <a:lstStyle/>
          <a:p>
            <a:pPr algn="ctr"/>
            <a:r>
              <a:rPr lang="lt-LT" sz="1400" dirty="0">
                <a:solidFill>
                  <a:srgbClr val="595959"/>
                </a:solidFill>
                <a:latin typeface="Times New Roman" panose="02020603050405020304" pitchFamily="18" charset="0"/>
                <a:cs typeface="Times New Roman" panose="02020603050405020304" pitchFamily="18" charset="0"/>
              </a:rPr>
              <a:t>Organizacinis kontekstas</a:t>
            </a:r>
            <a:endParaRPr lang="en-US" sz="1400" dirty="0">
              <a:solidFill>
                <a:srgbClr val="59595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411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5D076-CE74-4F2D-92EC-95F7F7426D01}"/>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BSS laikinai apribojamas, sustabdomas, panaikinamas galiojimas</a:t>
            </a:r>
            <a:endParaRPr lang="en-US" sz="2000" dirty="0"/>
          </a:p>
        </p:txBody>
      </p:sp>
      <p:sp>
        <p:nvSpPr>
          <p:cNvPr id="3" name="Content Placeholder 2">
            <a:extLst>
              <a:ext uri="{FF2B5EF4-FFF2-40B4-BE49-F238E27FC236}">
                <a16:creationId xmlns:a16="http://schemas.microsoft.com/office/drawing/2014/main" id="{6D054D78-5E33-417F-B22A-602563940E8A}"/>
              </a:ext>
            </a:extLst>
          </p:cNvPr>
          <p:cNvSpPr>
            <a:spLocks noGrp="1"/>
          </p:cNvSpPr>
          <p:nvPr>
            <p:ph idx="1"/>
          </p:nvPr>
        </p:nvSpPr>
        <p:spPr/>
        <p:txBody>
          <a:bodyPr>
            <a:normAutofit/>
          </a:bodyPr>
          <a:lstStyle/>
          <a:p>
            <a:pPr marL="285750" indent="-285750" algn="just">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Laikinai apriboti, sustabdyti ar panaikinti bendrąjį saugos sertifikatą gali jį išdavusi saugos sertifikavimo įstaiga </a:t>
            </a:r>
            <a:r>
              <a:rPr lang="en-US" sz="1600" dirty="0">
                <a:latin typeface="Times New Roman" panose="02020603050405020304" pitchFamily="18" charset="0"/>
                <a:cs typeface="Times New Roman" panose="02020603050405020304" pitchFamily="18" charset="0"/>
              </a:rPr>
              <a:t>(</a:t>
            </a:r>
            <a:r>
              <a:rPr lang="lt-LT" sz="1600" dirty="0">
                <a:latin typeface="Times New Roman" panose="02020603050405020304" pitchFamily="18" charset="0"/>
                <a:cs typeface="Times New Roman" panose="02020603050405020304" pitchFamily="18" charset="0"/>
              </a:rPr>
              <a:t>ERA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arba</a:t>
            </a:r>
            <a:r>
              <a:rPr lang="en-US" sz="1600" dirty="0">
                <a:latin typeface="Times New Roman" panose="02020603050405020304" pitchFamily="18" charset="0"/>
                <a:cs typeface="Times New Roman" panose="02020603050405020304" pitchFamily="18" charset="0"/>
              </a:rPr>
              <a:t> NS</a:t>
            </a:r>
            <a:r>
              <a:rPr lang="lt-LT" sz="1600" dirty="0">
                <a:latin typeface="Times New Roman" panose="02020603050405020304" pitchFamily="18" charset="0"/>
                <a:cs typeface="Times New Roman" panose="02020603050405020304" pitchFamily="18" charset="0"/>
              </a:rPr>
              <a:t>I</a:t>
            </a:r>
            <a:r>
              <a:rPr lang="en-US" sz="1600" dirty="0">
                <a:latin typeface="Times New Roman" panose="02020603050405020304" pitchFamily="18" charset="0"/>
                <a:cs typeface="Times New Roman" panose="02020603050405020304" pitchFamily="18" charset="0"/>
              </a:rPr>
              <a:t>).</a:t>
            </a:r>
            <a:endParaRPr lang="lt-LT"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lt-LT"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Bendrojo saugos sertifikato laikinas apribojimas, sustabdymas ar panaikinamas, kai pranešama saugos sertifikavimo įstaigai, jog bendro saugos sertifikato turėtojas nebeatitinka sąlygų, kuriomis jis buvo sertifikuotas. </a:t>
            </a:r>
          </a:p>
          <a:p>
            <a:pPr marL="285750" indent="-285750" algn="just">
              <a:buFont typeface="Arial" panose="020B0604020202020204" pitchFamily="34" charset="0"/>
              <a:buChar char="•"/>
            </a:pPr>
            <a:endParaRPr lang="lt-LT"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Kai saugos sertifikavimo įstaiga yra ERA, tokius pranešimus teikia </a:t>
            </a:r>
            <a:r>
              <a:rPr lang="lt-LT" sz="1600" b="1" dirty="0">
                <a:latin typeface="Times New Roman" panose="02020603050405020304" pitchFamily="18" charset="0"/>
                <a:cs typeface="Times New Roman" panose="02020603050405020304" pitchFamily="18" charset="0"/>
              </a:rPr>
              <a:t>NSI, atsakinga už GĮ priežiūrą</a:t>
            </a:r>
            <a:r>
              <a:rPr lang="lt-LT" sz="1600" dirty="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endParaRPr lang="lt-LT"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Jeigu NSI nustato didelę riziką saugai, ji gali priimti sprendimą imtis proporcingų vykdymo užtikrinimo veiksmų. Pavyzdžiui, nacionalinė saugos institucija gali priimti sprendimą sustabdyti geležinkelio įmonės geležinkelio eksploatavimo veiklą.</a:t>
            </a:r>
            <a:endParaRPr lang="en-US" sz="1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71A8329-DDAC-4089-BF75-78D0BB682C39}"/>
              </a:ext>
            </a:extLst>
          </p:cNvPr>
          <p:cNvSpPr>
            <a:spLocks noGrp="1"/>
          </p:cNvSpPr>
          <p:nvPr>
            <p:ph type="sldNum" sz="quarter" idx="12"/>
          </p:nvPr>
        </p:nvSpPr>
        <p:spPr/>
        <p:txBody>
          <a:bodyPr/>
          <a:lstStyle/>
          <a:p>
            <a:fld id="{2066355A-084C-D24E-9AD2-7E4FC41EA627}" type="slidenum">
              <a:rPr lang="en-US" smtClean="0"/>
              <a:t>62</a:t>
            </a:fld>
            <a:endParaRPr lang="en-US" dirty="0"/>
          </a:p>
        </p:txBody>
      </p:sp>
    </p:spTree>
    <p:extLst>
      <p:ext uri="{BB962C8B-B14F-4D97-AF65-F5344CB8AC3E}">
        <p14:creationId xmlns:p14="http://schemas.microsoft.com/office/powerpoint/2010/main" val="291453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546103" y="1164252"/>
            <a:ext cx="0" cy="3218492"/>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0"/>
          </p:nvPr>
        </p:nvSpPr>
        <p:spPr/>
        <p:txBody>
          <a:bodyPr/>
          <a:lstStyle/>
          <a:p>
            <a:fld id="{C6EA8465-515A-3A46-ABA2-E1A5225B6978}" type="slidenum">
              <a:rPr lang="en-US" smtClean="0"/>
              <a:pPr/>
              <a:t>63</a:t>
            </a:fld>
            <a:endParaRPr lang="en-US" dirty="0"/>
          </a:p>
        </p:txBody>
      </p:sp>
      <p:sp>
        <p:nvSpPr>
          <p:cNvPr id="4" name="Content Placeholder 3"/>
          <p:cNvSpPr>
            <a:spLocks noGrp="1"/>
          </p:cNvSpPr>
          <p:nvPr/>
        </p:nvSpPr>
        <p:spPr>
          <a:xfrm>
            <a:off x="1613298" y="868456"/>
            <a:ext cx="5906619" cy="3965669"/>
          </a:xfrm>
          <a:prstGeom prst="rect">
            <a:avLst/>
          </a:prstGeom>
        </p:spPr>
        <p:txBody>
          <a:bodyPr vert="horz" lIns="0" tIns="25718" rIns="0" bIns="25718" rtlCol="0">
            <a:noAutofit/>
          </a:bodyPr>
          <a:lstStyle>
            <a:lvl1pPr marL="342900" indent="-342900" algn="l" defTabSz="457200" rtl="0" eaLnBrk="1" latinLnBrk="0" hangingPunct="1">
              <a:spcBef>
                <a:spcPct val="20000"/>
              </a:spcBef>
              <a:buFont typeface="Arial"/>
              <a:buChar char="•"/>
              <a:defRPr sz="2000" kern="1200">
                <a:solidFill>
                  <a:srgbClr val="595959"/>
                </a:solidFill>
                <a:latin typeface="Calibri"/>
                <a:ea typeface="+mn-ea"/>
                <a:cs typeface="Calibri"/>
              </a:defRPr>
            </a:lvl1pPr>
            <a:lvl2pPr marL="742950" indent="-285750" algn="l" defTabSz="457200" rtl="0" eaLnBrk="1" latinLnBrk="0" hangingPunct="1">
              <a:spcBef>
                <a:spcPct val="20000"/>
              </a:spcBef>
              <a:buFont typeface="Arial"/>
              <a:buChar char="–"/>
              <a:defRPr sz="1800" kern="1200">
                <a:solidFill>
                  <a:srgbClr val="595959"/>
                </a:solidFill>
                <a:latin typeface="Calibri"/>
                <a:ea typeface="+mn-ea"/>
                <a:cs typeface="Calibri"/>
              </a:defRPr>
            </a:lvl2pPr>
            <a:lvl3pPr marL="1143000" indent="-228600" algn="l" defTabSz="457200" rtl="0" eaLnBrk="1" latinLnBrk="0" hangingPunct="1">
              <a:spcBef>
                <a:spcPct val="20000"/>
              </a:spcBef>
              <a:buFont typeface="Arial"/>
              <a:buChar char="•"/>
              <a:defRPr sz="1600" kern="1200">
                <a:solidFill>
                  <a:srgbClr val="595959"/>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rgbClr val="FFFFFF"/>
                </a:solidFill>
                <a:latin typeface="Lucida Sans"/>
                <a:ea typeface="+mn-ea"/>
                <a:cs typeface="Lucida Sans"/>
              </a:defRPr>
            </a:lvl4pPr>
            <a:lvl5pPr marL="2057400" indent="-228600" algn="l" defTabSz="457200" rtl="0" eaLnBrk="1" latinLnBrk="0" hangingPunct="1">
              <a:spcBef>
                <a:spcPct val="20000"/>
              </a:spcBef>
              <a:buFont typeface="Arial"/>
              <a:buChar char="»"/>
              <a:defRPr sz="1600" kern="1200">
                <a:solidFill>
                  <a:srgbClr val="FFFFFF"/>
                </a:solidFill>
                <a:latin typeface="Lucida Sans"/>
                <a:ea typeface="+mn-ea"/>
                <a:cs typeface="Lucida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257175">
              <a:spcAft>
                <a:spcPts val="675"/>
              </a:spcAft>
              <a:buNone/>
            </a:pPr>
            <a:endParaRPr lang="en-US" sz="1350" dirty="0"/>
          </a:p>
        </p:txBody>
      </p:sp>
      <p:graphicFrame>
        <p:nvGraphicFramePr>
          <p:cNvPr id="5" name="Diagram 4"/>
          <p:cNvGraphicFramePr/>
          <p:nvPr>
            <p:extLst>
              <p:ext uri="{D42A27DB-BD31-4B8C-83A1-F6EECF244321}">
                <p14:modId xmlns:p14="http://schemas.microsoft.com/office/powerpoint/2010/main" val="3705206401"/>
              </p:ext>
            </p:extLst>
          </p:nvPr>
        </p:nvGraphicFramePr>
        <p:xfrm>
          <a:off x="2785216" y="1375603"/>
          <a:ext cx="3526972" cy="244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p:cNvPicPr>
            <a:picLocks noChangeAspect="1"/>
          </p:cNvPicPr>
          <p:nvPr/>
        </p:nvPicPr>
        <p:blipFill>
          <a:blip r:embed="rId8"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003055" y="2208380"/>
            <a:ext cx="746375" cy="746375"/>
          </a:xfrm>
          <a:prstGeom prst="rect">
            <a:avLst/>
          </a:prstGeom>
        </p:spPr>
      </p:pic>
      <p:sp>
        <p:nvSpPr>
          <p:cNvPr id="6" name="Rectangle 5"/>
          <p:cNvSpPr/>
          <p:nvPr/>
        </p:nvSpPr>
        <p:spPr>
          <a:xfrm>
            <a:off x="2990065" y="2333051"/>
            <a:ext cx="1180111" cy="531148"/>
          </a:xfrm>
          <a:prstGeom prst="rect">
            <a:avLst/>
          </a:prstGeom>
          <a:noFill/>
          <a:ln w="12700">
            <a:solidFill>
              <a:srgbClr val="37609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6" name="Oval 15"/>
          <p:cNvSpPr/>
          <p:nvPr/>
        </p:nvSpPr>
        <p:spPr>
          <a:xfrm>
            <a:off x="4356180" y="2431022"/>
            <a:ext cx="405246" cy="406407"/>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lang="lt-LT" sz="1200" b="1" dirty="0">
                <a:solidFill>
                  <a:schemeClr val="accent1"/>
                </a:solidFill>
                <a:latin typeface="Times New Roman" panose="02020603050405020304" pitchFamily="18" charset="0"/>
                <a:cs typeface="Times New Roman" panose="02020603050405020304" pitchFamily="18" charset="0"/>
              </a:rPr>
              <a:t>SVS</a:t>
            </a:r>
            <a:endParaRPr lang="en-US" sz="1200" b="1" dirty="0">
              <a:solidFill>
                <a:schemeClr val="accent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4937505" y="2340035"/>
            <a:ext cx="1180111" cy="531148"/>
          </a:xfrm>
          <a:prstGeom prst="rect">
            <a:avLst/>
          </a:prstGeom>
          <a:noFill/>
          <a:ln w="127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29" name="Right Arrow 28"/>
          <p:cNvSpPr/>
          <p:nvPr/>
        </p:nvSpPr>
        <p:spPr>
          <a:xfrm>
            <a:off x="2762217" y="2526285"/>
            <a:ext cx="174454" cy="125134"/>
          </a:xfrm>
          <a:prstGeom prst="rightArrow">
            <a:avLst/>
          </a:prstGeom>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350"/>
          </a:p>
        </p:txBody>
      </p:sp>
      <p:sp>
        <p:nvSpPr>
          <p:cNvPr id="31" name="Right Arrow 30"/>
          <p:cNvSpPr/>
          <p:nvPr/>
        </p:nvSpPr>
        <p:spPr>
          <a:xfrm rot="5400000">
            <a:off x="2234852" y="2037910"/>
            <a:ext cx="320077" cy="125134"/>
          </a:xfrm>
          <a:prstGeom prst="rightArrow">
            <a:avLst/>
          </a:prstGeom>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350"/>
          </a:p>
        </p:txBody>
      </p:sp>
      <p:sp>
        <p:nvSpPr>
          <p:cNvPr id="32" name="Right Arrow 31"/>
          <p:cNvSpPr/>
          <p:nvPr/>
        </p:nvSpPr>
        <p:spPr>
          <a:xfrm rot="16200000">
            <a:off x="2234852" y="3052227"/>
            <a:ext cx="320077" cy="125134"/>
          </a:xfrm>
          <a:prstGeom prst="rightArrow">
            <a:avLst/>
          </a:prstGeom>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350"/>
          </a:p>
        </p:txBody>
      </p:sp>
      <p:sp>
        <p:nvSpPr>
          <p:cNvPr id="35" name="Rectangle 34"/>
          <p:cNvSpPr/>
          <p:nvPr/>
        </p:nvSpPr>
        <p:spPr>
          <a:xfrm>
            <a:off x="2029317" y="2338917"/>
            <a:ext cx="684327" cy="531148"/>
          </a:xfrm>
          <a:prstGeom prst="rect">
            <a:avLst/>
          </a:prstGeom>
          <a:noFill/>
          <a:ln w="12700">
            <a:solidFill>
              <a:srgbClr val="37609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36" name="Rectangle 35"/>
          <p:cNvSpPr/>
          <p:nvPr/>
        </p:nvSpPr>
        <p:spPr>
          <a:xfrm>
            <a:off x="1951858" y="1232452"/>
            <a:ext cx="920551" cy="665922"/>
          </a:xfrm>
          <a:prstGeom prst="rect">
            <a:avLst/>
          </a:prstGeom>
          <a:noFill/>
          <a:ln w="12700">
            <a:solidFill>
              <a:srgbClr val="37609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37" name="Rectangle 36"/>
          <p:cNvSpPr/>
          <p:nvPr/>
        </p:nvSpPr>
        <p:spPr>
          <a:xfrm>
            <a:off x="2041310" y="3369745"/>
            <a:ext cx="900673" cy="715238"/>
          </a:xfrm>
          <a:prstGeom prst="rect">
            <a:avLst/>
          </a:prstGeom>
          <a:noFill/>
          <a:ln w="12700">
            <a:solidFill>
              <a:srgbClr val="37609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41" name="Rectangle 40"/>
          <p:cNvSpPr/>
          <p:nvPr/>
        </p:nvSpPr>
        <p:spPr>
          <a:xfrm>
            <a:off x="6420679" y="1620078"/>
            <a:ext cx="904460" cy="677085"/>
          </a:xfrm>
          <a:prstGeom prst="rect">
            <a:avLst/>
          </a:prstGeom>
          <a:noFill/>
          <a:ln w="127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46" name="Rectangle 45"/>
          <p:cNvSpPr/>
          <p:nvPr/>
        </p:nvSpPr>
        <p:spPr>
          <a:xfrm>
            <a:off x="6470375" y="2937340"/>
            <a:ext cx="844826" cy="630808"/>
          </a:xfrm>
          <a:prstGeom prst="rect">
            <a:avLst/>
          </a:prstGeom>
          <a:noFill/>
          <a:ln w="127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47" name="Right Arrow 46"/>
          <p:cNvSpPr/>
          <p:nvPr/>
        </p:nvSpPr>
        <p:spPr>
          <a:xfrm>
            <a:off x="4203048" y="2541923"/>
            <a:ext cx="130072" cy="125134"/>
          </a:xfrm>
          <a:prstGeom prst="rightArrow">
            <a:avLst/>
          </a:prstGeom>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350"/>
          </a:p>
        </p:txBody>
      </p:sp>
      <p:sp>
        <p:nvSpPr>
          <p:cNvPr id="48" name="Right Arrow 47"/>
          <p:cNvSpPr/>
          <p:nvPr/>
        </p:nvSpPr>
        <p:spPr>
          <a:xfrm rot="10800000">
            <a:off x="4777643" y="2553637"/>
            <a:ext cx="130072" cy="125134"/>
          </a:xfrm>
          <a:prstGeom prst="rightArrow">
            <a:avLst/>
          </a:prstGeom>
          <a:solidFill>
            <a:srgbClr val="FF0000"/>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350"/>
          </a:p>
        </p:txBody>
      </p:sp>
      <p:sp>
        <p:nvSpPr>
          <p:cNvPr id="49" name="Right Arrow 48"/>
          <p:cNvSpPr/>
          <p:nvPr/>
        </p:nvSpPr>
        <p:spPr>
          <a:xfrm rot="8338149">
            <a:off x="6134931" y="2152373"/>
            <a:ext cx="320077" cy="125134"/>
          </a:xfrm>
          <a:prstGeom prst="rightArrow">
            <a:avLst/>
          </a:prstGeom>
          <a:solidFill>
            <a:srgbClr val="FF0000"/>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350"/>
          </a:p>
        </p:txBody>
      </p:sp>
      <p:sp>
        <p:nvSpPr>
          <p:cNvPr id="51" name="Right Arrow 50"/>
          <p:cNvSpPr/>
          <p:nvPr/>
        </p:nvSpPr>
        <p:spPr>
          <a:xfrm rot="12532096">
            <a:off x="6150396" y="2933689"/>
            <a:ext cx="320077" cy="125134"/>
          </a:xfrm>
          <a:prstGeom prst="rightArrow">
            <a:avLst/>
          </a:prstGeom>
          <a:solidFill>
            <a:srgbClr val="FF0000"/>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350"/>
          </a:p>
        </p:txBody>
      </p:sp>
      <p:sp>
        <p:nvSpPr>
          <p:cNvPr id="50" name="TextBox 49"/>
          <p:cNvSpPr txBox="1"/>
          <p:nvPr/>
        </p:nvSpPr>
        <p:spPr>
          <a:xfrm>
            <a:off x="6241774" y="2402453"/>
            <a:ext cx="1190982" cy="400110"/>
          </a:xfrm>
          <a:prstGeom prst="rect">
            <a:avLst/>
          </a:prstGeom>
          <a:noFill/>
        </p:spPr>
        <p:txBody>
          <a:bodyPr wrap="square" rtlCol="0">
            <a:spAutoFit/>
          </a:bodyPr>
          <a:lstStyle/>
          <a:p>
            <a:pPr algn="ctr"/>
            <a:r>
              <a:rPr lang="lt-LT" sz="1000" dirty="0">
                <a:solidFill>
                  <a:srgbClr val="FF0000"/>
                </a:solidFill>
                <a:latin typeface="Times New Roman" panose="02020603050405020304" pitchFamily="18" charset="0"/>
                <a:cs typeface="Times New Roman" panose="02020603050405020304" pitchFamily="18" charset="0"/>
              </a:rPr>
              <a:t>Bendradarbiavimas tarp skirtingų NSI</a:t>
            </a:r>
            <a:endParaRPr lang="en-US" sz="1000" dirty="0">
              <a:solidFill>
                <a:srgbClr val="FF0000"/>
              </a:solidFill>
              <a:latin typeface="Times New Roman" panose="02020603050405020304" pitchFamily="18" charset="0"/>
              <a:cs typeface="Times New Roman" panose="02020603050405020304" pitchFamily="18" charset="0"/>
            </a:endParaRPr>
          </a:p>
        </p:txBody>
      </p:sp>
      <p:sp>
        <p:nvSpPr>
          <p:cNvPr id="52" name="TextBox 51"/>
          <p:cNvSpPr txBox="1"/>
          <p:nvPr/>
        </p:nvSpPr>
        <p:spPr>
          <a:xfrm>
            <a:off x="4173710" y="1523556"/>
            <a:ext cx="792205" cy="276999"/>
          </a:xfrm>
          <a:prstGeom prst="rect">
            <a:avLst/>
          </a:prstGeom>
          <a:noFill/>
        </p:spPr>
        <p:txBody>
          <a:bodyPr wrap="none" rtlCol="0">
            <a:spAutoFit/>
          </a:bodyPr>
          <a:lstStyle/>
          <a:p>
            <a:r>
              <a:rPr lang="en-US" sz="1200" b="1" dirty="0">
                <a:solidFill>
                  <a:schemeClr val="bg1"/>
                </a:solidFill>
              </a:rPr>
              <a:t>IN</a:t>
            </a:r>
            <a:r>
              <a:rPr lang="lt-LT" sz="1200" b="1" dirty="0">
                <a:solidFill>
                  <a:schemeClr val="bg1"/>
                </a:solidFill>
              </a:rPr>
              <a:t>DĖLIS</a:t>
            </a:r>
            <a:endParaRPr lang="en-US" sz="1200" b="1" dirty="0">
              <a:solidFill>
                <a:schemeClr val="bg1"/>
              </a:solidFill>
            </a:endParaRPr>
          </a:p>
        </p:txBody>
      </p:sp>
      <p:sp>
        <p:nvSpPr>
          <p:cNvPr id="54" name="TextBox 53"/>
          <p:cNvSpPr txBox="1"/>
          <p:nvPr/>
        </p:nvSpPr>
        <p:spPr>
          <a:xfrm>
            <a:off x="4168692" y="3401691"/>
            <a:ext cx="792205" cy="276999"/>
          </a:xfrm>
          <a:prstGeom prst="rect">
            <a:avLst/>
          </a:prstGeom>
          <a:noFill/>
        </p:spPr>
        <p:txBody>
          <a:bodyPr wrap="none" rtlCol="0">
            <a:spAutoFit/>
          </a:bodyPr>
          <a:lstStyle/>
          <a:p>
            <a:r>
              <a:rPr lang="en-US" sz="1200" b="1" dirty="0">
                <a:solidFill>
                  <a:schemeClr val="bg1"/>
                </a:solidFill>
              </a:rPr>
              <a:t>IN</a:t>
            </a:r>
            <a:r>
              <a:rPr lang="lt-LT" sz="1200" b="1" dirty="0">
                <a:solidFill>
                  <a:schemeClr val="bg1"/>
                </a:solidFill>
              </a:rPr>
              <a:t>DĖLIS</a:t>
            </a:r>
            <a:endParaRPr lang="en-US" sz="1200" b="1" dirty="0">
              <a:solidFill>
                <a:schemeClr val="bg1"/>
              </a:solidFill>
            </a:endParaRPr>
          </a:p>
        </p:txBody>
      </p:sp>
      <p:sp>
        <p:nvSpPr>
          <p:cNvPr id="53" name="TextBox 52"/>
          <p:cNvSpPr txBox="1"/>
          <p:nvPr/>
        </p:nvSpPr>
        <p:spPr>
          <a:xfrm>
            <a:off x="2066324" y="1651987"/>
            <a:ext cx="984989" cy="276999"/>
          </a:xfrm>
          <a:prstGeom prst="rect">
            <a:avLst/>
          </a:prstGeom>
          <a:noFill/>
        </p:spPr>
        <p:txBody>
          <a:bodyPr wrap="square" rtlCol="0">
            <a:spAutoFit/>
          </a:bodyPr>
          <a:lstStyle/>
          <a:p>
            <a:r>
              <a:rPr lang="en-US" sz="1200" b="1" dirty="0">
                <a:solidFill>
                  <a:srgbClr val="8064A2"/>
                </a:solidFill>
                <a:latin typeface="Times New Roman" panose="02020603050405020304" pitchFamily="18" charset="0"/>
                <a:cs typeface="Times New Roman" panose="02020603050405020304" pitchFamily="18" charset="0"/>
              </a:rPr>
              <a:t>NSA </a:t>
            </a:r>
            <a:r>
              <a:rPr lang="lt-LT" sz="1200" b="1" dirty="0">
                <a:solidFill>
                  <a:srgbClr val="8064A2"/>
                </a:solidFill>
                <a:latin typeface="Times New Roman" panose="02020603050405020304" pitchFamily="18" charset="0"/>
                <a:cs typeface="Times New Roman" panose="02020603050405020304" pitchFamily="18" charset="0"/>
              </a:rPr>
              <a:t>LT</a:t>
            </a:r>
            <a:endParaRPr lang="en-US" sz="1200" b="1" dirty="0">
              <a:solidFill>
                <a:srgbClr val="8064A2"/>
              </a:solidFill>
              <a:latin typeface="Times New Roman" panose="02020603050405020304" pitchFamily="18" charset="0"/>
              <a:cs typeface="Times New Roman" panose="02020603050405020304" pitchFamily="18" charset="0"/>
            </a:endParaRPr>
          </a:p>
        </p:txBody>
      </p:sp>
      <p:sp>
        <p:nvSpPr>
          <p:cNvPr id="56" name="TextBox 55"/>
          <p:cNvSpPr txBox="1"/>
          <p:nvPr/>
        </p:nvSpPr>
        <p:spPr>
          <a:xfrm>
            <a:off x="1975863" y="3550285"/>
            <a:ext cx="1125146" cy="276999"/>
          </a:xfrm>
          <a:prstGeom prst="rect">
            <a:avLst/>
          </a:prstGeom>
          <a:noFill/>
        </p:spPr>
        <p:txBody>
          <a:bodyPr wrap="square" rtlCol="0">
            <a:spAutoFit/>
          </a:bodyPr>
          <a:lstStyle/>
          <a:p>
            <a:r>
              <a:rPr lang="lt-LT" sz="1200" b="1" dirty="0">
                <a:solidFill>
                  <a:srgbClr val="8064A2"/>
                </a:solidFill>
                <a:latin typeface="Times New Roman" panose="02020603050405020304" pitchFamily="18" charset="0"/>
                <a:cs typeface="Times New Roman" panose="02020603050405020304" pitchFamily="18" charset="0"/>
              </a:rPr>
              <a:t>NSI LV / PL</a:t>
            </a:r>
            <a:endParaRPr lang="en-US" sz="1200" b="1" dirty="0">
              <a:solidFill>
                <a:srgbClr val="8064A2"/>
              </a:solidFill>
              <a:latin typeface="Times New Roman" panose="02020603050405020304" pitchFamily="18" charset="0"/>
              <a:cs typeface="Times New Roman" panose="02020603050405020304" pitchFamily="18" charset="0"/>
            </a:endParaRPr>
          </a:p>
        </p:txBody>
      </p:sp>
      <p:sp>
        <p:nvSpPr>
          <p:cNvPr id="57" name="TextBox 56"/>
          <p:cNvSpPr txBox="1"/>
          <p:nvPr/>
        </p:nvSpPr>
        <p:spPr>
          <a:xfrm>
            <a:off x="6552027" y="2005564"/>
            <a:ext cx="812869" cy="276999"/>
          </a:xfrm>
          <a:prstGeom prst="rect">
            <a:avLst/>
          </a:prstGeom>
          <a:noFill/>
        </p:spPr>
        <p:txBody>
          <a:bodyPr wrap="square" rtlCol="0">
            <a:spAutoFit/>
          </a:bodyPr>
          <a:lstStyle/>
          <a:p>
            <a:r>
              <a:rPr lang="en-US" sz="1200" b="1" dirty="0">
                <a:solidFill>
                  <a:srgbClr val="FF0000"/>
                </a:solidFill>
                <a:latin typeface="Times New Roman" panose="02020603050405020304" pitchFamily="18" charset="0"/>
                <a:cs typeface="Times New Roman" panose="02020603050405020304" pitchFamily="18" charset="0"/>
              </a:rPr>
              <a:t>NS</a:t>
            </a:r>
            <a:r>
              <a:rPr lang="lt-LT" sz="1200" b="1" dirty="0">
                <a:solidFill>
                  <a:srgbClr val="FF0000"/>
                </a:solidFill>
                <a:latin typeface="Times New Roman" panose="02020603050405020304" pitchFamily="18" charset="0"/>
                <a:cs typeface="Times New Roman" panose="02020603050405020304" pitchFamily="18" charset="0"/>
              </a:rPr>
              <a:t>I LT</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58" name="TextBox 57"/>
          <p:cNvSpPr txBox="1"/>
          <p:nvPr/>
        </p:nvSpPr>
        <p:spPr>
          <a:xfrm>
            <a:off x="6430618" y="3095304"/>
            <a:ext cx="1083366" cy="276999"/>
          </a:xfrm>
          <a:prstGeom prst="rect">
            <a:avLst/>
          </a:prstGeom>
          <a:noFill/>
        </p:spPr>
        <p:txBody>
          <a:bodyPr wrap="square" rtlCol="0">
            <a:spAutoFit/>
          </a:bodyPr>
          <a:lstStyle/>
          <a:p>
            <a:r>
              <a:rPr lang="lt-LT" sz="1200" b="1" dirty="0">
                <a:solidFill>
                  <a:srgbClr val="FF0000"/>
                </a:solidFill>
                <a:latin typeface="Times New Roman" panose="02020603050405020304" pitchFamily="18" charset="0"/>
                <a:cs typeface="Times New Roman" panose="02020603050405020304" pitchFamily="18" charset="0"/>
              </a:rPr>
              <a:t>NSI LV / PL</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55" name="Right Bracket 54"/>
          <p:cNvSpPr/>
          <p:nvPr/>
        </p:nvSpPr>
        <p:spPr>
          <a:xfrm>
            <a:off x="7322102" y="1738033"/>
            <a:ext cx="88877" cy="1756342"/>
          </a:xfrm>
          <a:prstGeom prst="rightBracket">
            <a:avLst/>
          </a:prstGeom>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350"/>
          </a:p>
        </p:txBody>
      </p:sp>
      <p:cxnSp>
        <p:nvCxnSpPr>
          <p:cNvPr id="60" name="Straight Connector 59"/>
          <p:cNvCxnSpPr/>
          <p:nvPr/>
        </p:nvCxnSpPr>
        <p:spPr>
          <a:xfrm>
            <a:off x="7417685" y="2588852"/>
            <a:ext cx="20468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a:off x="7608794" y="2588852"/>
            <a:ext cx="13575" cy="17797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25" name="Straight Connector 1024"/>
          <p:cNvCxnSpPr/>
          <p:nvPr/>
        </p:nvCxnSpPr>
        <p:spPr>
          <a:xfrm flipH="1">
            <a:off x="1775302" y="4368635"/>
            <a:ext cx="583349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27" name="Straight Connector 1026"/>
          <p:cNvCxnSpPr/>
          <p:nvPr/>
        </p:nvCxnSpPr>
        <p:spPr>
          <a:xfrm flipV="1">
            <a:off x="1775301" y="2634226"/>
            <a:ext cx="0" cy="173441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30" name="Straight Arrow Connector 1029"/>
          <p:cNvCxnSpPr/>
          <p:nvPr/>
        </p:nvCxnSpPr>
        <p:spPr>
          <a:xfrm>
            <a:off x="1767092" y="2634226"/>
            <a:ext cx="23596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32" name="TextBox 1031"/>
          <p:cNvSpPr txBox="1"/>
          <p:nvPr/>
        </p:nvSpPr>
        <p:spPr>
          <a:xfrm>
            <a:off x="2745691" y="4352927"/>
            <a:ext cx="5043336" cy="307777"/>
          </a:xfrm>
          <a:prstGeom prst="rect">
            <a:avLst/>
          </a:prstGeom>
          <a:noFill/>
        </p:spPr>
        <p:txBody>
          <a:bodyPr wrap="square" rtlCol="0">
            <a:spAutoFit/>
          </a:bodyPr>
          <a:lstStyle/>
          <a:p>
            <a:r>
              <a:rPr lang="lt-LT" sz="1400" dirty="0">
                <a:solidFill>
                  <a:srgbClr val="FF0000"/>
                </a:solidFill>
                <a:latin typeface="Times New Roman" panose="02020603050405020304" pitchFamily="18" charset="0"/>
                <a:cs typeface="Times New Roman" panose="02020603050405020304" pitchFamily="18" charset="0"/>
              </a:rPr>
              <a:t>Informacija, kad GĮ nebeatitinka sertifikavimo sąlygų</a:t>
            </a:r>
            <a:endParaRPr lang="en-US" sz="1400" dirty="0">
              <a:solidFill>
                <a:srgbClr val="FF0000"/>
              </a:solidFill>
              <a:latin typeface="Times New Roman" panose="02020603050405020304" pitchFamily="18" charset="0"/>
              <a:cs typeface="Times New Roman" panose="02020603050405020304" pitchFamily="18" charset="0"/>
            </a:endParaRPr>
          </a:p>
        </p:txBody>
      </p:sp>
      <p:cxnSp>
        <p:nvCxnSpPr>
          <p:cNvPr id="1034" name="Straight Connector 1033"/>
          <p:cNvCxnSpPr/>
          <p:nvPr/>
        </p:nvCxnSpPr>
        <p:spPr>
          <a:xfrm flipH="1" flipV="1">
            <a:off x="1765779" y="2553966"/>
            <a:ext cx="227753"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6" name="Straight Connector 1035"/>
          <p:cNvCxnSpPr/>
          <p:nvPr/>
        </p:nvCxnSpPr>
        <p:spPr>
          <a:xfrm>
            <a:off x="1765778" y="1164252"/>
            <a:ext cx="0" cy="140103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1" name="Straight Connector 1040"/>
          <p:cNvCxnSpPr/>
          <p:nvPr/>
        </p:nvCxnSpPr>
        <p:spPr>
          <a:xfrm>
            <a:off x="1767093" y="1164252"/>
            <a:ext cx="584170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7615186" y="1152928"/>
            <a:ext cx="1" cy="131862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4" name="Straight Arrow Connector 1043"/>
          <p:cNvCxnSpPr/>
          <p:nvPr/>
        </p:nvCxnSpPr>
        <p:spPr>
          <a:xfrm flipH="1">
            <a:off x="7423697" y="2471552"/>
            <a:ext cx="19148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59" name="Picture 58"/>
          <p:cNvPicPr>
            <a:picLocks noChangeAspect="1"/>
          </p:cNvPicPr>
          <p:nvPr/>
        </p:nvPicPr>
        <p:blipFill rotWithShape="1">
          <a:blip r:embed="rId9" cstate="print">
            <a:clrChange>
              <a:clrFrom>
                <a:srgbClr val="FEFEFE"/>
              </a:clrFrom>
              <a:clrTo>
                <a:srgbClr val="FEFEFE">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7461971" y="1048564"/>
            <a:ext cx="258599" cy="254726"/>
          </a:xfrm>
          <a:prstGeom prst="rect">
            <a:avLst/>
          </a:prstGeom>
        </p:spPr>
      </p:pic>
      <p:sp>
        <p:nvSpPr>
          <p:cNvPr id="61" name="Title 1">
            <a:extLst>
              <a:ext uri="{FF2B5EF4-FFF2-40B4-BE49-F238E27FC236}">
                <a16:creationId xmlns:a16="http://schemas.microsoft.com/office/drawing/2014/main" id="{6DBAB13F-AC32-451B-BAC6-542605456CCD}"/>
              </a:ext>
            </a:extLst>
          </p:cNvPr>
          <p:cNvSpPr>
            <a:spLocks noGrp="1"/>
          </p:cNvSpPr>
          <p:nvPr>
            <p:ph type="title"/>
          </p:nvPr>
        </p:nvSpPr>
        <p:spPr>
          <a:xfrm>
            <a:off x="318815" y="205979"/>
            <a:ext cx="8506371" cy="481093"/>
          </a:xfrm>
        </p:spPr>
        <p:txBody>
          <a:bodyPr/>
          <a:lstStyle/>
          <a:p>
            <a:r>
              <a:rPr lang="fi-FI" sz="2000" b="1" dirty="0">
                <a:solidFill>
                  <a:schemeClr val="tx2"/>
                </a:solidFill>
                <a:latin typeface="Times New Roman" panose="02020603050405020304" pitchFamily="18" charset="0"/>
                <a:cs typeface="Times New Roman" panose="02020603050405020304" pitchFamily="18" charset="0"/>
              </a:rPr>
              <a:t>BSS laikinai apribojamas, sustabdomas, panaikinamas galiojimas</a:t>
            </a:r>
            <a:endParaRPr lang="en-US" sz="2000" b="1" dirty="0">
              <a:solidFill>
                <a:schemeClr val="tx2"/>
              </a:solidFill>
            </a:endParaRPr>
          </a:p>
        </p:txBody>
      </p:sp>
      <p:sp>
        <p:nvSpPr>
          <p:cNvPr id="62" name="TextBox 61">
            <a:extLst>
              <a:ext uri="{FF2B5EF4-FFF2-40B4-BE49-F238E27FC236}">
                <a16:creationId xmlns:a16="http://schemas.microsoft.com/office/drawing/2014/main" id="{AD8CBD92-BFEC-4013-A62B-EF1F810DD137}"/>
              </a:ext>
            </a:extLst>
          </p:cNvPr>
          <p:cNvSpPr txBox="1"/>
          <p:nvPr/>
        </p:nvSpPr>
        <p:spPr>
          <a:xfrm>
            <a:off x="2621515" y="851660"/>
            <a:ext cx="4147033" cy="307777"/>
          </a:xfrm>
          <a:prstGeom prst="rect">
            <a:avLst/>
          </a:prstGeom>
          <a:noFill/>
        </p:spPr>
        <p:txBody>
          <a:bodyPr wrap="square" rtlCol="0">
            <a:spAutoFit/>
          </a:bodyPr>
          <a:lstStyle/>
          <a:p>
            <a:r>
              <a:rPr lang="lt-LT" sz="1400" dirty="0">
                <a:solidFill>
                  <a:srgbClr val="376092"/>
                </a:solidFill>
                <a:latin typeface="Times New Roman" panose="02020603050405020304" pitchFamily="18" charset="0"/>
                <a:cs typeface="Times New Roman" panose="02020603050405020304" pitchFamily="18" charset="0"/>
              </a:rPr>
              <a:t>Informacija apie sertifikato apribojimą ar atšaukimą</a:t>
            </a:r>
            <a:endParaRPr lang="en-US" sz="1400" dirty="0">
              <a:solidFill>
                <a:srgbClr val="376092"/>
              </a:solidFill>
              <a:latin typeface="Times New Roman" panose="02020603050405020304" pitchFamily="18" charset="0"/>
              <a:cs typeface="Times New Roman" panose="02020603050405020304" pitchFamily="18" charset="0"/>
            </a:endParaRPr>
          </a:p>
        </p:txBody>
      </p:sp>
      <p:pic>
        <p:nvPicPr>
          <p:cNvPr id="64" name="Picture 63" descr="A picture containing text&#10;&#10;Description automatically generated">
            <a:extLst>
              <a:ext uri="{FF2B5EF4-FFF2-40B4-BE49-F238E27FC236}">
                <a16:creationId xmlns:a16="http://schemas.microsoft.com/office/drawing/2014/main" id="{24ED7603-11DD-4AA2-8CFE-4269C6507115}"/>
              </a:ext>
            </a:extLst>
          </p:cNvPr>
          <p:cNvPicPr>
            <a:picLocks noChangeAspect="1"/>
          </p:cNvPicPr>
          <p:nvPr/>
        </p:nvPicPr>
        <p:blipFill>
          <a:blip r:embed="rId10"/>
          <a:stretch>
            <a:fillRect/>
          </a:stretch>
        </p:blipFill>
        <p:spPr>
          <a:xfrm>
            <a:off x="1997888" y="1356151"/>
            <a:ext cx="824825" cy="274767"/>
          </a:xfrm>
          <a:prstGeom prst="rect">
            <a:avLst/>
          </a:prstGeom>
        </p:spPr>
      </p:pic>
      <p:pic>
        <p:nvPicPr>
          <p:cNvPr id="65" name="Picture 64" descr="A picture containing text&#10;&#10;Description automatically generated">
            <a:extLst>
              <a:ext uri="{FF2B5EF4-FFF2-40B4-BE49-F238E27FC236}">
                <a16:creationId xmlns:a16="http://schemas.microsoft.com/office/drawing/2014/main" id="{FCF85C60-2B1C-41C8-A7A8-9EEECA4266E9}"/>
              </a:ext>
            </a:extLst>
          </p:cNvPr>
          <p:cNvPicPr>
            <a:picLocks noChangeAspect="1"/>
          </p:cNvPicPr>
          <p:nvPr/>
        </p:nvPicPr>
        <p:blipFill>
          <a:blip r:embed="rId10"/>
          <a:stretch>
            <a:fillRect/>
          </a:stretch>
        </p:blipFill>
        <p:spPr>
          <a:xfrm>
            <a:off x="6493688" y="1687455"/>
            <a:ext cx="824825" cy="274767"/>
          </a:xfrm>
          <a:prstGeom prst="rect">
            <a:avLst/>
          </a:prstGeom>
        </p:spPr>
      </p:pic>
    </p:spTree>
    <p:extLst>
      <p:ext uri="{BB962C8B-B14F-4D97-AF65-F5344CB8AC3E}">
        <p14:creationId xmlns:p14="http://schemas.microsoft.com/office/powerpoint/2010/main" val="183605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5CFD0-E9C4-4983-9606-EDD04DA1681E}"/>
              </a:ext>
            </a:extLst>
          </p:cNvPr>
          <p:cNvSpPr>
            <a:spLocks noGrp="1"/>
          </p:cNvSpPr>
          <p:nvPr>
            <p:ph type="ctrTitle"/>
          </p:nvPr>
        </p:nvSpPr>
        <p:spPr>
          <a:xfrm>
            <a:off x="1818280" y="1358076"/>
            <a:ext cx="5596212" cy="782501"/>
          </a:xfrm>
        </p:spPr>
        <p:txBody>
          <a:bodyPr/>
          <a:lstStyle/>
          <a:p>
            <a:r>
              <a:rPr lang="lt-LT" dirty="0">
                <a:latin typeface="Times New Roman" panose="02020603050405020304" pitchFamily="18" charset="0"/>
                <a:cs typeface="Times New Roman" panose="02020603050405020304" pitchFamily="18" charset="0"/>
              </a:rPr>
              <a:t>BSS išdavimas ERA:</a:t>
            </a:r>
            <a:br>
              <a:rPr lang="lt-LT" dirty="0">
                <a:latin typeface="Times New Roman" panose="02020603050405020304" pitchFamily="18" charset="0"/>
                <a:cs typeface="Times New Roman" panose="02020603050405020304" pitchFamily="18" charset="0"/>
              </a:rPr>
            </a:br>
            <a:r>
              <a:rPr lang="lt-LT" dirty="0">
                <a:latin typeface="Times New Roman" panose="02020603050405020304" pitchFamily="18" charset="0"/>
                <a:cs typeface="Times New Roman" panose="02020603050405020304" pitchFamily="18" charset="0"/>
              </a:rPr>
              <a:t>organizaciniai aspektai</a:t>
            </a:r>
            <a:endParaRPr lang="en-US" dirty="0"/>
          </a:p>
        </p:txBody>
      </p:sp>
      <p:pic>
        <p:nvPicPr>
          <p:cNvPr id="7" name="Picture 6" descr="A circuit board&#10;&#10;Description automatically generated">
            <a:extLst>
              <a:ext uri="{FF2B5EF4-FFF2-40B4-BE49-F238E27FC236}">
                <a16:creationId xmlns:a16="http://schemas.microsoft.com/office/drawing/2014/main" id="{DB34E5BC-BF22-4F30-ABB1-90634B2BE5DF}"/>
              </a:ext>
            </a:extLst>
          </p:cNvPr>
          <p:cNvPicPr>
            <a:picLocks noChangeAspect="1"/>
          </p:cNvPicPr>
          <p:nvPr/>
        </p:nvPicPr>
        <p:blipFill>
          <a:blip r:embed="rId3"/>
          <a:stretch>
            <a:fillRect/>
          </a:stretch>
        </p:blipFill>
        <p:spPr>
          <a:xfrm>
            <a:off x="0" y="2144333"/>
            <a:ext cx="9144000" cy="2906055"/>
          </a:xfrm>
          <a:prstGeom prst="rect">
            <a:avLst/>
          </a:prstGeom>
        </p:spPr>
      </p:pic>
    </p:spTree>
    <p:extLst>
      <p:ext uri="{BB962C8B-B14F-4D97-AF65-F5344CB8AC3E}">
        <p14:creationId xmlns:p14="http://schemas.microsoft.com/office/powerpoint/2010/main" val="100670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FCCD3-8471-46BF-B022-9A7520144F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299665">
            <a:off x="6977380" y="542314"/>
            <a:ext cx="1676442" cy="2379969"/>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A391F2E0-2D8D-4F6D-950C-8A2366615C85}"/>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Bendrasis saugos sertifikatas (BSS)</a:t>
            </a:r>
            <a:endParaRPr lang="en-US" sz="2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8DD0DB5-3FA7-4C19-8C80-CE0B7A00CA0D}"/>
              </a:ext>
            </a:extLst>
          </p:cNvPr>
          <p:cNvSpPr>
            <a:spLocks noGrp="1"/>
          </p:cNvSpPr>
          <p:nvPr>
            <p:ph idx="1"/>
          </p:nvPr>
        </p:nvSpPr>
        <p:spPr>
          <a:xfrm>
            <a:off x="318816" y="692706"/>
            <a:ext cx="6260888" cy="3840798"/>
          </a:xfrm>
        </p:spPr>
        <p:txBody>
          <a:bodyPr>
            <a:normAutofit/>
          </a:bodyPr>
          <a:lstStyle/>
          <a:p>
            <a:pPr marL="285750" indent="-285750" algn="just">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Sertifikato turinys yra sugeneruojamas </a:t>
            </a:r>
            <a:r>
              <a:rPr lang="en-US" sz="1600" b="1" dirty="0" err="1">
                <a:latin typeface="Times New Roman" panose="02020603050405020304" pitchFamily="18" charset="0"/>
                <a:cs typeface="Times New Roman" panose="02020603050405020304" pitchFamily="18" charset="0"/>
              </a:rPr>
              <a:t>vieno</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langelio</a:t>
            </a:r>
            <a:r>
              <a:rPr lang="lt-LT" sz="1600" b="1" dirty="0">
                <a:latin typeface="Times New Roman" panose="02020603050405020304" pitchFamily="18" charset="0"/>
                <a:cs typeface="Times New Roman" panose="02020603050405020304" pitchFamily="18" charset="0"/>
              </a:rPr>
              <a:t> principu veikiančioje</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sistem</a:t>
            </a:r>
            <a:r>
              <a:rPr lang="lt-LT" sz="1600" b="1" dirty="0">
                <a:latin typeface="Times New Roman" panose="02020603050405020304" pitchFamily="18" charset="0"/>
                <a:cs typeface="Times New Roman" panose="02020603050405020304" pitchFamily="18" charset="0"/>
              </a:rPr>
              <a:t>oje OSS</a:t>
            </a:r>
            <a:r>
              <a:rPr lang="en-US" sz="1600" b="1" dirty="0">
                <a:latin typeface="Times New Roman" panose="02020603050405020304" pitchFamily="18" charset="0"/>
                <a:cs typeface="Times New Roman" panose="02020603050405020304" pitchFamily="18" charset="0"/>
              </a:rPr>
              <a:t> </a:t>
            </a:r>
            <a:endParaRPr lang="lt-LT" sz="1600"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pt-BR" sz="1600" dirty="0">
                <a:latin typeface="Times New Roman" panose="02020603050405020304" pitchFamily="18" charset="0"/>
                <a:cs typeface="Times New Roman" panose="02020603050405020304" pitchFamily="18" charset="0"/>
              </a:rPr>
              <a:t>Išduotas sertifikatas automatiškai </a:t>
            </a:r>
            <a:r>
              <a:rPr lang="lt-LT" sz="1600" dirty="0">
                <a:latin typeface="Times New Roman" panose="02020603050405020304" pitchFamily="18" charset="0"/>
                <a:cs typeface="Times New Roman" panose="02020603050405020304" pitchFamily="18" charset="0"/>
              </a:rPr>
              <a:t>perduodamas</a:t>
            </a:r>
            <a:r>
              <a:rPr lang="pt-BR" sz="1600" dirty="0">
                <a:latin typeface="Times New Roman" panose="02020603050405020304" pitchFamily="18" charset="0"/>
                <a:cs typeface="Times New Roman" panose="02020603050405020304" pitchFamily="18" charset="0"/>
              </a:rPr>
              <a:t> į </a:t>
            </a:r>
            <a:r>
              <a:rPr lang="pt-BR" sz="1600" b="1" dirty="0">
                <a:latin typeface="Times New Roman" panose="02020603050405020304" pitchFamily="18" charset="0"/>
                <a:cs typeface="Times New Roman" panose="02020603050405020304" pitchFamily="18" charset="0"/>
              </a:rPr>
              <a:t>ERADIS</a:t>
            </a:r>
            <a:endParaRPr lang="lt-LT" sz="1600"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lt-LT" sz="1600"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600" dirty="0" err="1">
                <a:latin typeface="Times New Roman" panose="02020603050405020304" pitchFamily="18" charset="0"/>
                <a:cs typeface="Times New Roman" panose="02020603050405020304" pitchFamily="18" charset="0"/>
              </a:rPr>
              <a:t>Galiojimo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laikotarpis</a:t>
            </a:r>
            <a:r>
              <a:rPr lang="en-US" sz="1600"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5 </a:t>
            </a:r>
            <a:r>
              <a:rPr lang="en-US" sz="1600" b="1" dirty="0" err="1">
                <a:latin typeface="Times New Roman" panose="02020603050405020304" pitchFamily="18" charset="0"/>
                <a:cs typeface="Times New Roman" panose="02020603050405020304" pitchFamily="18" charset="0"/>
              </a:rPr>
              <a:t>metai</a:t>
            </a:r>
            <a:endParaRPr lang="lt-LT" sz="1600"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Galiojimo datos nustatomos rankiniu būdu, atsižvelgiant į ankstesnio sertifikato galiojimo laiką</a:t>
            </a:r>
          </a:p>
          <a:p>
            <a:pPr marL="285750" indent="-285750" algn="just">
              <a:buFont typeface="Arial" panose="020B0604020202020204" pitchFamily="34" charset="0"/>
              <a:buChar char="•"/>
            </a:pPr>
            <a:endParaRPr lang="lt-LT"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lt-LT"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lt-LT"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lt-LT"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Bendras saugos sertifikatas </a:t>
            </a:r>
            <a:r>
              <a:rPr lang="lt-LT" sz="1600" b="1" dirty="0">
                <a:latin typeface="Times New Roman" panose="02020603050405020304" pitchFamily="18" charset="0"/>
                <a:cs typeface="Times New Roman" panose="02020603050405020304" pitchFamily="18" charset="0"/>
              </a:rPr>
              <a:t>pakeičia </a:t>
            </a:r>
            <a:r>
              <a:rPr lang="lt-LT" sz="1600" dirty="0">
                <a:latin typeface="Times New Roman" panose="02020603050405020304" pitchFamily="18" charset="0"/>
                <a:cs typeface="Times New Roman" panose="02020603050405020304" pitchFamily="18" charset="0"/>
              </a:rPr>
              <a:t>visus ankstesnius valstybių narių, perkėlusių ketvirtąjį geležinkelių paketą, išduotus sertifikatus</a:t>
            </a:r>
          </a:p>
        </p:txBody>
      </p:sp>
      <p:sp>
        <p:nvSpPr>
          <p:cNvPr id="4" name="Slide Number Placeholder 3">
            <a:extLst>
              <a:ext uri="{FF2B5EF4-FFF2-40B4-BE49-F238E27FC236}">
                <a16:creationId xmlns:a16="http://schemas.microsoft.com/office/drawing/2014/main" id="{9F61D995-6D85-4CAC-BA74-000FE3B24BB7}"/>
              </a:ext>
            </a:extLst>
          </p:cNvPr>
          <p:cNvSpPr>
            <a:spLocks noGrp="1"/>
          </p:cNvSpPr>
          <p:nvPr>
            <p:ph type="sldNum" sz="quarter" idx="12"/>
          </p:nvPr>
        </p:nvSpPr>
        <p:spPr/>
        <p:txBody>
          <a:bodyPr/>
          <a:lstStyle/>
          <a:p>
            <a:fld id="{2066355A-084C-D24E-9AD2-7E4FC41EA627}" type="slidenum">
              <a:rPr lang="en-US" smtClean="0"/>
              <a:t>65</a:t>
            </a:fld>
            <a:endParaRPr lang="en-US"/>
          </a:p>
        </p:txBody>
      </p:sp>
      <p:pic>
        <p:nvPicPr>
          <p:cNvPr id="6" name="Picture 5">
            <a:extLst>
              <a:ext uri="{FF2B5EF4-FFF2-40B4-BE49-F238E27FC236}">
                <a16:creationId xmlns:a16="http://schemas.microsoft.com/office/drawing/2014/main" id="{686A4CED-D55F-431D-B1C8-EBE902A3EA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09492" y="2439347"/>
            <a:ext cx="2725386" cy="1269223"/>
          </a:xfrm>
          <a:prstGeom prst="rect">
            <a:avLst/>
          </a:prstGeom>
        </p:spPr>
      </p:pic>
      <p:sp>
        <p:nvSpPr>
          <p:cNvPr id="7" name="Rectangle 6">
            <a:extLst>
              <a:ext uri="{FF2B5EF4-FFF2-40B4-BE49-F238E27FC236}">
                <a16:creationId xmlns:a16="http://schemas.microsoft.com/office/drawing/2014/main" id="{F347C1DD-71AA-47AB-89C4-C4A6A61AD5C4}"/>
              </a:ext>
            </a:extLst>
          </p:cNvPr>
          <p:cNvSpPr/>
          <p:nvPr/>
        </p:nvSpPr>
        <p:spPr>
          <a:xfrm>
            <a:off x="4286477" y="2889835"/>
            <a:ext cx="1181594" cy="33844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001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6EA8465-515A-3A46-ABA2-E1A5225B6978}" type="slidenum">
              <a:rPr lang="en-US" smtClean="0"/>
              <a:pPr/>
              <a:t>66</a:t>
            </a:fld>
            <a:endParaRPr lang="en-US" dirty="0"/>
          </a:p>
        </p:txBody>
      </p:sp>
      <p:sp>
        <p:nvSpPr>
          <p:cNvPr id="5" name="Content Placeholder 13"/>
          <p:cNvSpPr txBox="1">
            <a:spLocks/>
          </p:cNvSpPr>
          <p:nvPr/>
        </p:nvSpPr>
        <p:spPr>
          <a:xfrm>
            <a:off x="1598983" y="784811"/>
            <a:ext cx="6204782" cy="312981"/>
          </a:xfrm>
          <a:prstGeom prst="rect">
            <a:avLst/>
          </a:prstGeom>
        </p:spPr>
        <p:txBody>
          <a:bodyPr vert="horz" lIns="0" tIns="34290" rIns="0" bIns="34290" rtlCol="0">
            <a:normAutofit/>
          </a:bodyPr>
          <a:lstStyle>
            <a:lvl1pPr marL="257175" indent="-257175" algn="l" defTabSz="342900" rtl="0" eaLnBrk="1" latinLnBrk="0" hangingPunct="1">
              <a:spcBef>
                <a:spcPct val="20000"/>
              </a:spcBef>
              <a:buFont typeface="Arial"/>
              <a:buChar char="•"/>
              <a:defRPr sz="1500" kern="1200">
                <a:solidFill>
                  <a:srgbClr val="595959"/>
                </a:solidFill>
                <a:latin typeface="Calibri"/>
                <a:ea typeface="+mn-ea"/>
                <a:cs typeface="Calibri"/>
              </a:defRPr>
            </a:lvl1pPr>
            <a:lvl2pPr marL="557213" indent="-214313" algn="l" defTabSz="342900" rtl="0" eaLnBrk="1" latinLnBrk="0" hangingPunct="1">
              <a:spcBef>
                <a:spcPct val="20000"/>
              </a:spcBef>
              <a:buFont typeface="Arial"/>
              <a:buChar char="–"/>
              <a:defRPr sz="1350" kern="1200">
                <a:solidFill>
                  <a:srgbClr val="595959"/>
                </a:solidFill>
                <a:latin typeface="Calibri"/>
                <a:ea typeface="+mn-ea"/>
                <a:cs typeface="Calibri"/>
              </a:defRPr>
            </a:lvl2pPr>
            <a:lvl3pPr marL="857250" indent="-171450" algn="l" defTabSz="342900" rtl="0" eaLnBrk="1" latinLnBrk="0" hangingPunct="1">
              <a:spcBef>
                <a:spcPct val="20000"/>
              </a:spcBef>
              <a:buFont typeface="Arial"/>
              <a:buChar char="•"/>
              <a:defRPr sz="1200" kern="1200">
                <a:solidFill>
                  <a:srgbClr val="595959"/>
                </a:solidFill>
                <a:latin typeface="Calibri"/>
                <a:ea typeface="+mn-ea"/>
                <a:cs typeface="Calibri"/>
              </a:defRPr>
            </a:lvl3pPr>
            <a:lvl4pPr marL="1200150" indent="-171450" algn="l" defTabSz="342900" rtl="0" eaLnBrk="1" latinLnBrk="0" hangingPunct="1">
              <a:spcBef>
                <a:spcPct val="20000"/>
              </a:spcBef>
              <a:buFont typeface="Arial"/>
              <a:buChar char="–"/>
              <a:defRPr sz="1350" kern="1200">
                <a:solidFill>
                  <a:srgbClr val="FFFFFF"/>
                </a:solidFill>
                <a:latin typeface="Lucida Sans"/>
                <a:ea typeface="+mn-ea"/>
                <a:cs typeface="Lucida Sans"/>
              </a:defRPr>
            </a:lvl4pPr>
            <a:lvl5pPr marL="1543050" indent="-171450" algn="l" defTabSz="342900" rtl="0" eaLnBrk="1" latinLnBrk="0" hangingPunct="1">
              <a:spcBef>
                <a:spcPct val="20000"/>
              </a:spcBef>
              <a:buFont typeface="Arial"/>
              <a:buChar char="»"/>
              <a:defRPr sz="1200" kern="1200">
                <a:solidFill>
                  <a:srgbClr val="FFFFFF"/>
                </a:solidFill>
                <a:latin typeface="Lucida Sans"/>
                <a:ea typeface="+mn-ea"/>
                <a:cs typeface="Lucida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1600" b="1" dirty="0" err="1">
                <a:solidFill>
                  <a:schemeClr val="tx1"/>
                </a:solidFill>
                <a:latin typeface="Times New Roman" panose="02020603050405020304" pitchFamily="18" charset="0"/>
                <a:cs typeface="Times New Roman" panose="02020603050405020304" pitchFamily="18" charset="0"/>
              </a:rPr>
              <a:t>Paraiškos</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kalba</a:t>
            </a:r>
            <a:r>
              <a:rPr lang="en-US" sz="1600" b="1" dirty="0">
                <a:solidFill>
                  <a:schemeClr val="tx1"/>
                </a:solidFill>
                <a:latin typeface="Times New Roman" panose="02020603050405020304" pitchFamily="18" charset="0"/>
                <a:cs typeface="Times New Roman" panose="02020603050405020304" pitchFamily="18" charset="0"/>
              </a:rPr>
              <a:t>:</a:t>
            </a:r>
          </a:p>
          <a:p>
            <a:pPr marL="0" indent="0">
              <a:buNone/>
            </a:pPr>
            <a:endParaRPr lang="en-US" b="1" dirty="0"/>
          </a:p>
        </p:txBody>
      </p:sp>
      <p:sp>
        <p:nvSpPr>
          <p:cNvPr id="6" name="Rounded Rectangle 5"/>
          <p:cNvSpPr/>
          <p:nvPr/>
        </p:nvSpPr>
        <p:spPr>
          <a:xfrm>
            <a:off x="1033670" y="1948300"/>
            <a:ext cx="1788204" cy="79906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lt-LT" sz="1200" dirty="0">
                <a:latin typeface="Times New Roman" panose="02020603050405020304" pitchFamily="18" charset="0"/>
                <a:cs typeface="Times New Roman" panose="02020603050405020304" pitchFamily="18" charset="0"/>
              </a:rPr>
              <a:t>SAUGOS SERTIFIKAVIMO ĮSTAIGA</a:t>
            </a:r>
            <a:endParaRPr lang="en-US" sz="1200" dirty="0"/>
          </a:p>
        </p:txBody>
      </p:sp>
      <p:sp>
        <p:nvSpPr>
          <p:cNvPr id="10" name="Rounded Rectangle 9"/>
          <p:cNvSpPr/>
          <p:nvPr/>
        </p:nvSpPr>
        <p:spPr>
          <a:xfrm>
            <a:off x="3409875" y="1461125"/>
            <a:ext cx="982639" cy="51690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lt-LT" sz="1200" dirty="0">
                <a:latin typeface="Times New Roman" panose="02020603050405020304" pitchFamily="18" charset="0"/>
                <a:cs typeface="Times New Roman" panose="02020603050405020304" pitchFamily="18" charset="0"/>
              </a:rPr>
              <a:t>ERA</a:t>
            </a:r>
            <a:endParaRPr lang="en-US" sz="1200" dirty="0">
              <a:latin typeface="Times New Roman" panose="02020603050405020304" pitchFamily="18" charset="0"/>
              <a:cs typeface="Times New Roman" panose="02020603050405020304" pitchFamily="18" charset="0"/>
            </a:endParaRPr>
          </a:p>
        </p:txBody>
      </p:sp>
      <p:sp>
        <p:nvSpPr>
          <p:cNvPr id="11" name="Rounded Rectangle 10"/>
          <p:cNvSpPr/>
          <p:nvPr/>
        </p:nvSpPr>
        <p:spPr>
          <a:xfrm>
            <a:off x="3409875" y="2780886"/>
            <a:ext cx="982639" cy="516909"/>
          </a:xfrm>
          <a:prstGeom prst="roundRect">
            <a:avLst/>
          </a:prstGeom>
          <a:solidFill>
            <a:schemeClr val="bg1">
              <a:lumMod val="5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lt-LT" sz="1200" dirty="0">
                <a:latin typeface="Times New Roman" panose="02020603050405020304" pitchFamily="18" charset="0"/>
                <a:cs typeface="Times New Roman" panose="02020603050405020304" pitchFamily="18" charset="0"/>
              </a:rPr>
              <a:t>NSI</a:t>
            </a:r>
            <a:endParaRPr lang="en-US" sz="12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5419670" y="1013792"/>
            <a:ext cx="3336704" cy="61793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lt-LT" sz="1000" b="1" dirty="0">
                <a:latin typeface="Times New Roman" panose="02020603050405020304" pitchFamily="18" charset="0"/>
                <a:cs typeface="Times New Roman" panose="02020603050405020304" pitchFamily="18" charset="0"/>
              </a:rPr>
              <a:t>S</a:t>
            </a:r>
            <a:r>
              <a:rPr lang="es-ES" sz="1000" b="1" dirty="0">
                <a:latin typeface="Times New Roman" panose="02020603050405020304" pitchFamily="18" charset="0"/>
                <a:cs typeface="Times New Roman" panose="02020603050405020304" pitchFamily="18" charset="0"/>
              </a:rPr>
              <a:t>U </a:t>
            </a:r>
            <a:r>
              <a:rPr lang="lt-LT" sz="1000" b="1" dirty="0">
                <a:latin typeface="Times New Roman" panose="02020603050405020304" pitchFamily="18" charset="0"/>
                <a:cs typeface="Times New Roman" panose="02020603050405020304" pitchFamily="18" charset="0"/>
              </a:rPr>
              <a:t>SVS </a:t>
            </a:r>
            <a:r>
              <a:rPr lang="es-ES" sz="1000" b="1" dirty="0">
                <a:latin typeface="Times New Roman" panose="02020603050405020304" pitchFamily="18" charset="0"/>
                <a:cs typeface="Times New Roman" panose="02020603050405020304" pitchFamily="18" charset="0"/>
              </a:rPr>
              <a:t>SUSIJUSI PARAIŠKOS</a:t>
            </a:r>
            <a:r>
              <a:rPr lang="lt-LT" sz="1000" b="1" dirty="0">
                <a:latin typeface="Times New Roman" panose="02020603050405020304" pitchFamily="18" charset="0"/>
                <a:cs typeface="Times New Roman" panose="02020603050405020304" pitchFamily="18" charset="0"/>
              </a:rPr>
              <a:t> DALIS</a:t>
            </a:r>
          </a:p>
          <a:p>
            <a:pPr algn="ctr"/>
            <a:r>
              <a:rPr lang="lt-LT" sz="1000" dirty="0">
                <a:latin typeface="Times New Roman" panose="02020603050405020304" pitchFamily="18" charset="0"/>
                <a:cs typeface="Times New Roman" panose="02020603050405020304" pitchFamily="18" charset="0"/>
              </a:rPr>
              <a:t>viena iš ES oficialiųjų kalbų</a:t>
            </a:r>
            <a:endParaRPr lang="en-US" sz="1000" dirty="0">
              <a:latin typeface="Times New Roman" panose="02020603050405020304" pitchFamily="18" charset="0"/>
              <a:cs typeface="Times New Roman" panose="02020603050405020304" pitchFamily="18" charset="0"/>
            </a:endParaRPr>
          </a:p>
        </p:txBody>
      </p:sp>
      <p:sp>
        <p:nvSpPr>
          <p:cNvPr id="13" name="Rounded Rectangle 12"/>
          <p:cNvSpPr/>
          <p:nvPr/>
        </p:nvSpPr>
        <p:spPr>
          <a:xfrm>
            <a:off x="5419670" y="1743464"/>
            <a:ext cx="3336704" cy="612110"/>
          </a:xfrm>
          <a:prstGeom prst="roundRect">
            <a:avLst/>
          </a:prstGeom>
          <a:solidFill>
            <a:schemeClr val="bg1">
              <a:lumMod val="5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lt-LT" sz="900" b="1" dirty="0">
                <a:latin typeface="Times New Roman" panose="02020603050405020304" pitchFamily="18" charset="0"/>
                <a:cs typeface="Times New Roman" panose="02020603050405020304" pitchFamily="18" charset="0"/>
              </a:rPr>
              <a:t>SU NACIONALINĖMIS TAISYKLĖMIS SUSIJUSI PARAIŠKOS DALIS </a:t>
            </a:r>
            <a:r>
              <a:rPr lang="en-US" sz="900" dirty="0" err="1">
                <a:latin typeface="Times New Roman" panose="02020603050405020304" pitchFamily="18" charset="0"/>
                <a:cs typeface="Times New Roman" panose="02020603050405020304" pitchFamily="18" charset="0"/>
              </a:rPr>
              <a:t>nurodyta</a:t>
            </a:r>
            <a:r>
              <a:rPr lang="en-US" sz="900" dirty="0">
                <a:latin typeface="Times New Roman" panose="02020603050405020304" pitchFamily="18" charset="0"/>
                <a:cs typeface="Times New Roman" panose="02020603050405020304" pitchFamily="18" charset="0"/>
              </a:rPr>
              <a:t> </a:t>
            </a:r>
            <a:r>
              <a:rPr lang="en-US" sz="900" dirty="0" err="1">
                <a:latin typeface="Times New Roman" panose="02020603050405020304" pitchFamily="18" charset="0"/>
                <a:cs typeface="Times New Roman" panose="02020603050405020304" pitchFamily="18" charset="0"/>
              </a:rPr>
              <a:t>kompetentingos</a:t>
            </a:r>
            <a:r>
              <a:rPr lang="lt-LT" sz="900" dirty="0">
                <a:latin typeface="Times New Roman" panose="02020603050405020304" pitchFamily="18" charset="0"/>
                <a:cs typeface="Times New Roman" panose="02020603050405020304" pitchFamily="18" charset="0"/>
              </a:rPr>
              <a:t> NSI</a:t>
            </a:r>
            <a:r>
              <a:rPr lang="en-US" sz="900" dirty="0">
                <a:latin typeface="Times New Roman" panose="02020603050405020304" pitchFamily="18" charset="0"/>
                <a:cs typeface="Times New Roman" panose="02020603050405020304" pitchFamily="18" charset="0"/>
              </a:rPr>
              <a:t> </a:t>
            </a:r>
            <a:r>
              <a:rPr lang="lt-LT" sz="900" dirty="0">
                <a:latin typeface="Times New Roman" panose="02020603050405020304" pitchFamily="18" charset="0"/>
                <a:cs typeface="Times New Roman" panose="02020603050405020304" pitchFamily="18" charset="0"/>
              </a:rPr>
              <a:t>(nurodyta NSI paraiškų teikimo vadove) </a:t>
            </a:r>
          </a:p>
        </p:txBody>
      </p:sp>
      <p:sp>
        <p:nvSpPr>
          <p:cNvPr id="14" name="Rounded Rectangle 13"/>
          <p:cNvSpPr/>
          <p:nvPr/>
        </p:nvSpPr>
        <p:spPr>
          <a:xfrm>
            <a:off x="5424789" y="2504662"/>
            <a:ext cx="3301768" cy="632186"/>
          </a:xfrm>
          <a:prstGeom prst="roundRect">
            <a:avLst/>
          </a:prstGeom>
          <a:solidFill>
            <a:schemeClr val="bg1">
              <a:lumMod val="5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lt-LT" sz="1050" b="1" dirty="0">
                <a:latin typeface="Times New Roman" panose="02020603050405020304" pitchFamily="18" charset="0"/>
                <a:cs typeface="Times New Roman" panose="02020603050405020304" pitchFamily="18" charset="0"/>
              </a:rPr>
              <a:t>S</a:t>
            </a:r>
            <a:r>
              <a:rPr lang="es-ES" sz="1050" b="1" dirty="0">
                <a:latin typeface="Times New Roman" panose="02020603050405020304" pitchFamily="18" charset="0"/>
                <a:cs typeface="Times New Roman" panose="02020603050405020304" pitchFamily="18" charset="0"/>
              </a:rPr>
              <a:t>U </a:t>
            </a:r>
            <a:r>
              <a:rPr lang="lt-LT" sz="1050" b="1" dirty="0">
                <a:latin typeface="Times New Roman" panose="02020603050405020304" pitchFamily="18" charset="0"/>
                <a:cs typeface="Times New Roman" panose="02020603050405020304" pitchFamily="18" charset="0"/>
              </a:rPr>
              <a:t>SVS </a:t>
            </a:r>
            <a:r>
              <a:rPr lang="es-ES" sz="1050" b="1" dirty="0">
                <a:latin typeface="Times New Roman" panose="02020603050405020304" pitchFamily="18" charset="0"/>
                <a:cs typeface="Times New Roman" panose="02020603050405020304" pitchFamily="18" charset="0"/>
              </a:rPr>
              <a:t>SUSIJUSI PARAIŠKOS</a:t>
            </a:r>
            <a:r>
              <a:rPr lang="lt-LT" sz="1050" b="1" dirty="0">
                <a:latin typeface="Times New Roman" panose="02020603050405020304" pitchFamily="18" charset="0"/>
                <a:cs typeface="Times New Roman" panose="02020603050405020304" pitchFamily="18" charset="0"/>
              </a:rPr>
              <a:t> DALIS</a:t>
            </a:r>
          </a:p>
          <a:p>
            <a:pPr algn="ctr"/>
            <a:r>
              <a:rPr lang="en-US" sz="1050" dirty="0" err="1">
                <a:latin typeface="Times New Roman" panose="02020603050405020304" pitchFamily="18" charset="0"/>
                <a:cs typeface="Times New Roman" panose="02020603050405020304" pitchFamily="18" charset="0"/>
              </a:rPr>
              <a:t>nurodyta</a:t>
            </a:r>
            <a:r>
              <a:rPr lang="en-US" sz="1050" dirty="0">
                <a:latin typeface="Times New Roman" panose="02020603050405020304" pitchFamily="18" charset="0"/>
                <a:cs typeface="Times New Roman" panose="02020603050405020304" pitchFamily="18" charset="0"/>
              </a:rPr>
              <a:t> </a:t>
            </a:r>
            <a:r>
              <a:rPr lang="en-US" sz="1050" dirty="0" err="1">
                <a:latin typeface="Times New Roman" panose="02020603050405020304" pitchFamily="18" charset="0"/>
                <a:cs typeface="Times New Roman" panose="02020603050405020304" pitchFamily="18" charset="0"/>
              </a:rPr>
              <a:t>kompetentingos</a:t>
            </a:r>
            <a:r>
              <a:rPr lang="lt-LT" sz="1050" dirty="0">
                <a:latin typeface="Times New Roman" panose="02020603050405020304" pitchFamily="18" charset="0"/>
                <a:cs typeface="Times New Roman" panose="02020603050405020304" pitchFamily="18" charset="0"/>
              </a:rPr>
              <a:t> NSI</a:t>
            </a:r>
            <a:r>
              <a:rPr lang="en-US" sz="1050" dirty="0">
                <a:latin typeface="Times New Roman" panose="02020603050405020304" pitchFamily="18" charset="0"/>
                <a:cs typeface="Times New Roman" panose="02020603050405020304" pitchFamily="18" charset="0"/>
              </a:rPr>
              <a:t> </a:t>
            </a:r>
            <a:r>
              <a:rPr lang="lt-LT" sz="1050" dirty="0">
                <a:latin typeface="Times New Roman" panose="02020603050405020304" pitchFamily="18" charset="0"/>
                <a:cs typeface="Times New Roman" panose="02020603050405020304" pitchFamily="18" charset="0"/>
              </a:rPr>
              <a:t>(nurodyta NSI paraiškų teikimo vadove</a:t>
            </a:r>
            <a:r>
              <a:rPr lang="lt-LT" sz="800" dirty="0">
                <a:latin typeface="Times New Roman" panose="02020603050405020304" pitchFamily="18" charset="0"/>
                <a:cs typeface="Times New Roman" panose="02020603050405020304" pitchFamily="18" charset="0"/>
              </a:rPr>
              <a:t>)</a:t>
            </a:r>
            <a:endParaRPr lang="en-US" sz="825" dirty="0"/>
          </a:p>
        </p:txBody>
      </p:sp>
      <p:sp>
        <p:nvSpPr>
          <p:cNvPr id="15" name="Rounded Rectangle 14"/>
          <p:cNvSpPr/>
          <p:nvPr/>
        </p:nvSpPr>
        <p:spPr>
          <a:xfrm>
            <a:off x="5440142" y="3234354"/>
            <a:ext cx="3296353" cy="671724"/>
          </a:xfrm>
          <a:prstGeom prst="roundRect">
            <a:avLst/>
          </a:prstGeom>
          <a:solidFill>
            <a:schemeClr val="bg1">
              <a:lumMod val="5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lt-LT" sz="1000" b="1" dirty="0">
                <a:latin typeface="Times New Roman" panose="02020603050405020304" pitchFamily="18" charset="0"/>
                <a:cs typeface="Times New Roman" panose="02020603050405020304" pitchFamily="18" charset="0"/>
              </a:rPr>
              <a:t>SU NACIONALINĖMIS TAISYKLĖMIS SUSIJUSI PARAIŠKOS DALIS </a:t>
            </a:r>
            <a:r>
              <a:rPr lang="en-US" sz="1000" dirty="0" err="1">
                <a:latin typeface="Times New Roman" panose="02020603050405020304" pitchFamily="18" charset="0"/>
                <a:cs typeface="Times New Roman" panose="02020603050405020304" pitchFamily="18" charset="0"/>
              </a:rPr>
              <a:t>nurodyta</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kompetentingos</a:t>
            </a:r>
            <a:r>
              <a:rPr lang="lt-LT" sz="1000" dirty="0">
                <a:latin typeface="Times New Roman" panose="02020603050405020304" pitchFamily="18" charset="0"/>
                <a:cs typeface="Times New Roman" panose="02020603050405020304" pitchFamily="18" charset="0"/>
              </a:rPr>
              <a:t> NSI</a:t>
            </a:r>
            <a:r>
              <a:rPr lang="en-US" sz="1000" dirty="0">
                <a:latin typeface="Times New Roman" panose="02020603050405020304" pitchFamily="18" charset="0"/>
                <a:cs typeface="Times New Roman" panose="02020603050405020304" pitchFamily="18" charset="0"/>
              </a:rPr>
              <a:t> </a:t>
            </a:r>
            <a:r>
              <a:rPr lang="lt-LT" sz="1000" dirty="0">
                <a:latin typeface="Times New Roman" panose="02020603050405020304" pitchFamily="18" charset="0"/>
                <a:cs typeface="Times New Roman" panose="02020603050405020304" pitchFamily="18" charset="0"/>
              </a:rPr>
              <a:t>(nurodyta NSI paraiškų teikimo vadove)</a:t>
            </a:r>
            <a:endParaRPr lang="en-US" sz="1000" dirty="0"/>
          </a:p>
        </p:txBody>
      </p:sp>
      <p:cxnSp>
        <p:nvCxnSpPr>
          <p:cNvPr id="17" name="Straight Arrow Connector 16"/>
          <p:cNvCxnSpPr>
            <a:cxnSpLocks/>
            <a:stCxn id="10" idx="3"/>
            <a:endCxn id="12" idx="1"/>
          </p:cNvCxnSpPr>
          <p:nvPr/>
        </p:nvCxnSpPr>
        <p:spPr>
          <a:xfrm flipV="1">
            <a:off x="4392514" y="1322758"/>
            <a:ext cx="1027156" cy="3968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cxnSpLocks/>
            <a:stCxn id="10" idx="3"/>
            <a:endCxn id="13" idx="1"/>
          </p:cNvCxnSpPr>
          <p:nvPr/>
        </p:nvCxnSpPr>
        <p:spPr>
          <a:xfrm>
            <a:off x="4392514" y="1719580"/>
            <a:ext cx="1027156" cy="3299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cxnSpLocks/>
            <a:stCxn id="11" idx="3"/>
            <a:endCxn id="14" idx="1"/>
          </p:cNvCxnSpPr>
          <p:nvPr/>
        </p:nvCxnSpPr>
        <p:spPr>
          <a:xfrm flipV="1">
            <a:off x="4392514" y="2820755"/>
            <a:ext cx="1032275" cy="2185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cxnSpLocks/>
            <a:stCxn id="11" idx="3"/>
            <a:endCxn id="15" idx="1"/>
          </p:cNvCxnSpPr>
          <p:nvPr/>
        </p:nvCxnSpPr>
        <p:spPr>
          <a:xfrm>
            <a:off x="4392514" y="3039341"/>
            <a:ext cx="1047628" cy="5308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cxnSpLocks/>
            <a:stCxn id="6" idx="3"/>
            <a:endCxn id="10" idx="1"/>
          </p:cNvCxnSpPr>
          <p:nvPr/>
        </p:nvCxnSpPr>
        <p:spPr>
          <a:xfrm flipV="1">
            <a:off x="2821874" y="1719580"/>
            <a:ext cx="588001" cy="6282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cxnSpLocks/>
            <a:stCxn id="6" idx="3"/>
            <a:endCxn id="11" idx="1"/>
          </p:cNvCxnSpPr>
          <p:nvPr/>
        </p:nvCxnSpPr>
        <p:spPr>
          <a:xfrm>
            <a:off x="2821874" y="2347832"/>
            <a:ext cx="588001" cy="6915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Content Placeholder 13"/>
          <p:cNvSpPr txBox="1">
            <a:spLocks/>
          </p:cNvSpPr>
          <p:nvPr/>
        </p:nvSpPr>
        <p:spPr>
          <a:xfrm>
            <a:off x="765313" y="3863004"/>
            <a:ext cx="7058924" cy="933143"/>
          </a:xfrm>
          <a:prstGeom prst="rect">
            <a:avLst/>
          </a:prstGeom>
        </p:spPr>
        <p:txBody>
          <a:bodyPr vert="horz" lIns="0" tIns="34290" rIns="0" bIns="34290" rtlCol="0">
            <a:normAutofit/>
          </a:bodyPr>
          <a:lstStyle>
            <a:lvl1pPr marL="257175" indent="-257175" algn="l" defTabSz="342900" rtl="0" eaLnBrk="1" latinLnBrk="0" hangingPunct="1">
              <a:spcBef>
                <a:spcPct val="20000"/>
              </a:spcBef>
              <a:buFont typeface="Arial"/>
              <a:buChar char="•"/>
              <a:defRPr sz="1500" kern="1200">
                <a:solidFill>
                  <a:srgbClr val="595959"/>
                </a:solidFill>
                <a:latin typeface="Calibri"/>
                <a:ea typeface="+mn-ea"/>
                <a:cs typeface="Calibri"/>
              </a:defRPr>
            </a:lvl1pPr>
            <a:lvl2pPr marL="557213" indent="-214313" algn="l" defTabSz="342900" rtl="0" eaLnBrk="1" latinLnBrk="0" hangingPunct="1">
              <a:spcBef>
                <a:spcPct val="20000"/>
              </a:spcBef>
              <a:buFont typeface="Arial"/>
              <a:buChar char="–"/>
              <a:defRPr sz="1350" kern="1200">
                <a:solidFill>
                  <a:srgbClr val="595959"/>
                </a:solidFill>
                <a:latin typeface="Calibri"/>
                <a:ea typeface="+mn-ea"/>
                <a:cs typeface="Calibri"/>
              </a:defRPr>
            </a:lvl2pPr>
            <a:lvl3pPr marL="857250" indent="-171450" algn="l" defTabSz="342900" rtl="0" eaLnBrk="1" latinLnBrk="0" hangingPunct="1">
              <a:spcBef>
                <a:spcPct val="20000"/>
              </a:spcBef>
              <a:buFont typeface="Arial"/>
              <a:buChar char="•"/>
              <a:defRPr sz="1200" kern="1200">
                <a:solidFill>
                  <a:srgbClr val="595959"/>
                </a:solidFill>
                <a:latin typeface="Calibri"/>
                <a:ea typeface="+mn-ea"/>
                <a:cs typeface="Calibri"/>
              </a:defRPr>
            </a:lvl3pPr>
            <a:lvl4pPr marL="1200150" indent="-171450" algn="l" defTabSz="342900" rtl="0" eaLnBrk="1" latinLnBrk="0" hangingPunct="1">
              <a:spcBef>
                <a:spcPct val="20000"/>
              </a:spcBef>
              <a:buFont typeface="Arial"/>
              <a:buChar char="–"/>
              <a:defRPr sz="1350" kern="1200">
                <a:solidFill>
                  <a:srgbClr val="FFFFFF"/>
                </a:solidFill>
                <a:latin typeface="Lucida Sans"/>
                <a:ea typeface="+mn-ea"/>
                <a:cs typeface="Lucida Sans"/>
              </a:defRPr>
            </a:lvl4pPr>
            <a:lvl5pPr marL="1543050" indent="-171450" algn="l" defTabSz="342900" rtl="0" eaLnBrk="1" latinLnBrk="0" hangingPunct="1">
              <a:spcBef>
                <a:spcPct val="20000"/>
              </a:spcBef>
              <a:buFont typeface="Arial"/>
              <a:buChar char="»"/>
              <a:defRPr sz="1200" kern="1200">
                <a:solidFill>
                  <a:srgbClr val="FFFFFF"/>
                </a:solidFill>
                <a:latin typeface="Lucida Sans"/>
                <a:ea typeface="+mn-ea"/>
                <a:cs typeface="Lucida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lt-LT" sz="1600" b="1" dirty="0">
                <a:solidFill>
                  <a:schemeClr val="tx1"/>
                </a:solidFill>
                <a:latin typeface="Times New Roman" panose="02020603050405020304" pitchFamily="18" charset="0"/>
                <a:cs typeface="Times New Roman" panose="02020603050405020304" pitchFamily="18" charset="0"/>
              </a:rPr>
              <a:t>Darbinė kalba</a:t>
            </a:r>
            <a:r>
              <a:rPr lang="en-US" sz="1600" b="1" dirty="0">
                <a:solidFill>
                  <a:schemeClr val="tx1"/>
                </a:solidFill>
                <a:latin typeface="Times New Roman" panose="02020603050405020304" pitchFamily="18" charset="0"/>
                <a:cs typeface="Times New Roman" panose="02020603050405020304" pitchFamily="18" charset="0"/>
              </a:rPr>
              <a:t>:</a:t>
            </a:r>
          </a:p>
          <a:p>
            <a:pPr marL="0" indent="0">
              <a:buNone/>
            </a:pPr>
            <a:r>
              <a:rPr lang="lt-LT" sz="1600" dirty="0">
                <a:latin typeface="Times New Roman" panose="02020603050405020304" pitchFamily="18" charset="0"/>
                <a:cs typeface="Times New Roman" panose="02020603050405020304" pitchFamily="18" charset="0"/>
              </a:rPr>
              <a:t>Vertinimo grupėje sutarta bendravimo kalba (jei sutarta ir su pareiškėju). Pvz., LT+ LV /PL paraiškos taikymo srityje gali būti naudojama anglų kalba.</a:t>
            </a:r>
            <a:endParaRPr lang="pl-PL" sz="1600" b="1" dirty="0">
              <a:latin typeface="Times New Roman" panose="02020603050405020304" pitchFamily="18" charset="0"/>
              <a:cs typeface="Times New Roman" panose="02020603050405020304" pitchFamily="18" charset="0"/>
            </a:endParaRPr>
          </a:p>
          <a:p>
            <a:pPr marL="0" indent="0">
              <a:buNone/>
            </a:pPr>
            <a:endParaRPr lang="en-US" b="1" dirty="0"/>
          </a:p>
        </p:txBody>
      </p:sp>
      <p:sp>
        <p:nvSpPr>
          <p:cNvPr id="20" name="Title 1">
            <a:extLst>
              <a:ext uri="{FF2B5EF4-FFF2-40B4-BE49-F238E27FC236}">
                <a16:creationId xmlns:a16="http://schemas.microsoft.com/office/drawing/2014/main" id="{8EB64415-4473-4641-949D-B8A4B4F90459}"/>
              </a:ext>
            </a:extLst>
          </p:cNvPr>
          <p:cNvSpPr txBox="1">
            <a:spLocks/>
          </p:cNvSpPr>
          <p:nvPr/>
        </p:nvSpPr>
        <p:spPr>
          <a:xfrm>
            <a:off x="318815" y="205979"/>
            <a:ext cx="8506371" cy="48109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1650" kern="1200">
                <a:solidFill>
                  <a:schemeClr val="tx1"/>
                </a:solidFill>
                <a:latin typeface="Calibri"/>
                <a:ea typeface="+mj-ea"/>
                <a:cs typeface="Calibri"/>
              </a:defRPr>
            </a:lvl1pPr>
          </a:lstStyle>
          <a:p>
            <a:r>
              <a:rPr lang="lt-LT" sz="2000" b="1" dirty="0">
                <a:solidFill>
                  <a:schemeClr val="tx2"/>
                </a:solidFill>
                <a:latin typeface="Times New Roman" panose="02020603050405020304" pitchFamily="18" charset="0"/>
                <a:cs typeface="Times New Roman" panose="02020603050405020304" pitchFamily="18" charset="0"/>
              </a:rPr>
              <a:t>Kalba ir komunikacija</a:t>
            </a:r>
            <a:endParaRPr lang="en-US" sz="20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907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F68D8-A10E-40DF-8189-6D2EC2AFF4E7}"/>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Kalba ir komunikacija</a:t>
            </a:r>
            <a:endParaRPr lang="en-US" sz="2000" dirty="0"/>
          </a:p>
        </p:txBody>
      </p:sp>
      <p:sp>
        <p:nvSpPr>
          <p:cNvPr id="3" name="Content Placeholder 2">
            <a:extLst>
              <a:ext uri="{FF2B5EF4-FFF2-40B4-BE49-F238E27FC236}">
                <a16:creationId xmlns:a16="http://schemas.microsoft.com/office/drawing/2014/main" id="{655D02D4-AEE4-4243-859C-1989199347AE}"/>
              </a:ext>
            </a:extLst>
          </p:cNvPr>
          <p:cNvSpPr>
            <a:spLocks noGrp="1"/>
          </p:cNvSpPr>
          <p:nvPr>
            <p:ph idx="1"/>
          </p:nvPr>
        </p:nvSpPr>
        <p:spPr/>
        <p:txBody>
          <a:bodyPr>
            <a:normAutofit/>
          </a:bodyPr>
          <a:lstStyle/>
          <a:p>
            <a:pPr marL="285750" indent="-285750" algn="just">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Keitimasis informacija tarp pareiškėjo, ERA ir NSI, susijusios su veiklos sritimi, valdomas per OSS arba kitais ryšių kanalais (telefonu, vaizdo konferencijomis, el. paštu ir pan.).</a:t>
            </a:r>
          </a:p>
          <a:p>
            <a:pPr marL="285750" indent="-285750" algn="just">
              <a:buFont typeface="Arial" panose="020B0604020202020204" pitchFamily="34" charset="0"/>
              <a:buChar char="•"/>
            </a:pPr>
            <a:endParaRPr lang="lt-LT"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Informacija, pagrindžianti sprendimą, turi būti įrašyta į OSS, neatsižvelgiant į tai, kokia forma ji buvo gauta:</a:t>
            </a:r>
          </a:p>
          <a:p>
            <a:pPr marL="645750" lvl="1"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atsakymas į problemą žurnale</a:t>
            </a:r>
          </a:p>
          <a:p>
            <a:pPr marL="645750" lvl="1"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koordinavimo posėdžio protokole</a:t>
            </a:r>
          </a:p>
          <a:p>
            <a:pPr marL="645750" lvl="1"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Ataskaitoje iš audito / patikrinimo / vizito</a:t>
            </a:r>
          </a:p>
          <a:p>
            <a:pPr marL="285750" indent="-285750" algn="just">
              <a:buFont typeface="Arial" panose="020B0604020202020204" pitchFamily="34" charset="0"/>
              <a:buChar char="•"/>
            </a:pPr>
            <a:endParaRPr lang="lt-LT"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600" b="1" dirty="0">
                <a:latin typeface="Times New Roman" panose="02020603050405020304" pitchFamily="18" charset="0"/>
                <a:cs typeface="Times New Roman" panose="02020603050405020304" pitchFamily="18" charset="0"/>
              </a:rPr>
              <a:t>Projekto vadovas </a:t>
            </a:r>
            <a:r>
              <a:rPr lang="lt-LT" sz="1600" dirty="0">
                <a:latin typeface="Times New Roman" panose="02020603050405020304" pitchFamily="18" charset="0"/>
                <a:cs typeface="Times New Roman" panose="02020603050405020304" pitchFamily="18" charset="0"/>
              </a:rPr>
              <a:t>yra atsakingas už vertinimo koordinavimą. Tai yra pareiškėjo ir kompetentingų NSI kontaktinis asmuo</a:t>
            </a:r>
          </a:p>
        </p:txBody>
      </p:sp>
      <p:sp>
        <p:nvSpPr>
          <p:cNvPr id="4" name="Slide Number Placeholder 3">
            <a:extLst>
              <a:ext uri="{FF2B5EF4-FFF2-40B4-BE49-F238E27FC236}">
                <a16:creationId xmlns:a16="http://schemas.microsoft.com/office/drawing/2014/main" id="{D4F7509A-E91A-4DE3-8351-9B55876B0E60}"/>
              </a:ext>
            </a:extLst>
          </p:cNvPr>
          <p:cNvSpPr>
            <a:spLocks noGrp="1"/>
          </p:cNvSpPr>
          <p:nvPr>
            <p:ph type="sldNum" sz="quarter" idx="12"/>
          </p:nvPr>
        </p:nvSpPr>
        <p:spPr/>
        <p:txBody>
          <a:bodyPr/>
          <a:lstStyle/>
          <a:p>
            <a:fld id="{2066355A-084C-D24E-9AD2-7E4FC41EA627}" type="slidenum">
              <a:rPr lang="en-US" smtClean="0"/>
              <a:t>67</a:t>
            </a:fld>
            <a:endParaRPr lang="en-US"/>
          </a:p>
        </p:txBody>
      </p:sp>
    </p:spTree>
    <p:extLst>
      <p:ext uri="{BB962C8B-B14F-4D97-AF65-F5344CB8AC3E}">
        <p14:creationId xmlns:p14="http://schemas.microsoft.com/office/powerpoint/2010/main" val="262815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06316-6290-434A-8D1B-E179E9C4CA1D}"/>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Kalba ir komunikacija (problemos)</a:t>
            </a:r>
            <a:endParaRPr lang="en-US" sz="2000" dirty="0"/>
          </a:p>
        </p:txBody>
      </p:sp>
      <p:sp>
        <p:nvSpPr>
          <p:cNvPr id="3" name="Content Placeholder 2">
            <a:extLst>
              <a:ext uri="{FF2B5EF4-FFF2-40B4-BE49-F238E27FC236}">
                <a16:creationId xmlns:a16="http://schemas.microsoft.com/office/drawing/2014/main" id="{F745321A-0AAF-4FDF-9E71-379C81B14814}"/>
              </a:ext>
            </a:extLst>
          </p:cNvPr>
          <p:cNvSpPr>
            <a:spLocks noGrp="1"/>
          </p:cNvSpPr>
          <p:nvPr>
            <p:ph idx="1"/>
          </p:nvPr>
        </p:nvSpPr>
        <p:spPr>
          <a:xfrm>
            <a:off x="318815" y="692706"/>
            <a:ext cx="3289089" cy="3840798"/>
          </a:xfrm>
        </p:spPr>
        <p:txBody>
          <a:bodyPr>
            <a:normAutofit/>
          </a:bodyPr>
          <a:lstStyle/>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Visos problemos registruojamos OSS </a:t>
            </a:r>
            <a:r>
              <a:rPr lang="lt-LT" sz="1400" b="1" dirty="0">
                <a:latin typeface="Times New Roman" panose="02020603050405020304" pitchFamily="18" charset="0"/>
                <a:cs typeface="Times New Roman" panose="02020603050405020304" pitchFamily="18" charset="0"/>
              </a:rPr>
              <a:t>problemų registracijos žurnale </a:t>
            </a: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Visos identifikuotos problemos priskiriamos vienai iš keturių kategorijų </a:t>
            </a:r>
          </a:p>
          <a:p>
            <a:pPr algn="just"/>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pt-BR" sz="1400" b="1" dirty="0">
                <a:latin typeface="Times New Roman" panose="02020603050405020304" pitchFamily="18" charset="0"/>
                <a:cs typeface="Times New Roman" panose="02020603050405020304" pitchFamily="18" charset="0"/>
              </a:rPr>
              <a:t>4 tipo </a:t>
            </a:r>
            <a:r>
              <a:rPr lang="pt-BR" sz="1400" dirty="0">
                <a:latin typeface="Times New Roman" panose="02020603050405020304" pitchFamily="18" charset="0"/>
                <a:cs typeface="Times New Roman" panose="02020603050405020304" pitchFamily="18" charset="0"/>
              </a:rPr>
              <a:t>problemos sukelia</a:t>
            </a:r>
            <a:r>
              <a:rPr lang="lt-LT" sz="1400" dirty="0">
                <a:latin typeface="Times New Roman" panose="02020603050405020304" pitchFamily="18" charset="0"/>
                <a:cs typeface="Times New Roman" panose="02020603050405020304" pitchFamily="18" charset="0"/>
              </a:rPr>
              <a:t>:</a:t>
            </a:r>
            <a:endParaRPr lang="pt-BR" sz="1400" dirty="0">
              <a:latin typeface="Times New Roman" panose="02020603050405020304" pitchFamily="18" charset="0"/>
              <a:cs typeface="Times New Roman" panose="02020603050405020304" pitchFamily="18" charset="0"/>
            </a:endParaRPr>
          </a:p>
          <a:p>
            <a:pPr marL="645750" lvl="1" indent="-285750" algn="just">
              <a:buFont typeface="Arial" panose="020B0604020202020204" pitchFamily="34" charset="0"/>
              <a:buChar char="•"/>
            </a:pPr>
            <a:r>
              <a:rPr lang="pt-BR" sz="1400" dirty="0">
                <a:latin typeface="Times New Roman" panose="02020603050405020304" pitchFamily="18" charset="0"/>
                <a:cs typeface="Times New Roman" panose="02020603050405020304" pitchFamily="18" charset="0"/>
              </a:rPr>
              <a:t>paraiškos atmetim</a:t>
            </a:r>
            <a:r>
              <a:rPr lang="lt-LT" sz="1400" dirty="0">
                <a:latin typeface="Times New Roman" panose="02020603050405020304" pitchFamily="18" charset="0"/>
                <a:cs typeface="Times New Roman" panose="02020603050405020304" pitchFamily="18" charset="0"/>
              </a:rPr>
              <a:t>ą</a:t>
            </a:r>
            <a:endParaRPr lang="pt-BR" sz="1400" dirty="0">
              <a:latin typeface="Times New Roman" panose="02020603050405020304" pitchFamily="18" charset="0"/>
              <a:cs typeface="Times New Roman" panose="02020603050405020304" pitchFamily="18" charset="0"/>
            </a:endParaRPr>
          </a:p>
          <a:p>
            <a:pPr marL="645750" lvl="1" indent="-285750" algn="just">
              <a:buFont typeface="Arial" panose="020B0604020202020204" pitchFamily="34" charset="0"/>
              <a:buChar char="•"/>
            </a:pPr>
            <a:r>
              <a:rPr lang="pt-BR" sz="1400" dirty="0">
                <a:latin typeface="Times New Roman" panose="02020603050405020304" pitchFamily="18" charset="0"/>
                <a:cs typeface="Times New Roman" panose="02020603050405020304" pitchFamily="18" charset="0"/>
              </a:rPr>
              <a:t>apribojim</a:t>
            </a:r>
            <a:r>
              <a:rPr lang="lt-LT" sz="1400" dirty="0" err="1">
                <a:latin typeface="Times New Roman" panose="02020603050405020304" pitchFamily="18" charset="0"/>
                <a:cs typeface="Times New Roman" panose="02020603050405020304" pitchFamily="18" charset="0"/>
              </a:rPr>
              <a:t>us</a:t>
            </a:r>
            <a:r>
              <a:rPr lang="pt-BR" sz="1400" dirty="0">
                <a:latin typeface="Times New Roman" panose="02020603050405020304" pitchFamily="18" charset="0"/>
                <a:cs typeface="Times New Roman" panose="02020603050405020304" pitchFamily="18" charset="0"/>
              </a:rPr>
              <a:t> ar sąlyg</a:t>
            </a:r>
            <a:r>
              <a:rPr lang="lt-LT" sz="1400" dirty="0" err="1">
                <a:latin typeface="Times New Roman" panose="02020603050405020304" pitchFamily="18" charset="0"/>
                <a:cs typeface="Times New Roman" panose="02020603050405020304" pitchFamily="18" charset="0"/>
              </a:rPr>
              <a:t>as</a:t>
            </a:r>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400" b="1" dirty="0">
                <a:latin typeface="Times New Roman" panose="02020603050405020304" pitchFamily="18" charset="0"/>
                <a:cs typeface="Times New Roman" panose="02020603050405020304" pitchFamily="18" charset="0"/>
              </a:rPr>
              <a:t>3 tipo </a:t>
            </a:r>
            <a:r>
              <a:rPr lang="lt-LT" sz="1400" dirty="0">
                <a:latin typeface="Times New Roman" panose="02020603050405020304" pitchFamily="18" charset="0"/>
                <a:cs typeface="Times New Roman" panose="02020603050405020304" pitchFamily="18" charset="0"/>
              </a:rPr>
              <a:t>problemos gali būti patikrintos vėliau atliekant priežiūrą</a:t>
            </a:r>
          </a:p>
          <a:p>
            <a:pPr marL="285750" indent="-285750" algn="just">
              <a:buFont typeface="Arial" panose="020B0604020202020204" pitchFamily="34" charset="0"/>
              <a:buChar char="•"/>
            </a:pPr>
            <a:endParaRPr lang="lt-L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Pareiškėjas atsako į problemas, pateiktus žurnale </a:t>
            </a:r>
            <a:r>
              <a:rPr lang="lt-LT" sz="1400" b="1" dirty="0">
                <a:latin typeface="Times New Roman" panose="02020603050405020304" pitchFamily="18" charset="0"/>
                <a:cs typeface="Times New Roman" panose="02020603050405020304" pitchFamily="18" charset="0"/>
              </a:rPr>
              <a:t>problemų registracijos žurnale. </a:t>
            </a:r>
          </a:p>
          <a:p>
            <a:pPr algn="just"/>
            <a:endParaRPr lang="en-US" sz="1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AC38C4C-865B-4117-A058-DD69944EE833}"/>
              </a:ext>
            </a:extLst>
          </p:cNvPr>
          <p:cNvSpPr>
            <a:spLocks noGrp="1"/>
          </p:cNvSpPr>
          <p:nvPr>
            <p:ph type="sldNum" sz="quarter" idx="12"/>
          </p:nvPr>
        </p:nvSpPr>
        <p:spPr/>
        <p:txBody>
          <a:bodyPr/>
          <a:lstStyle/>
          <a:p>
            <a:fld id="{2066355A-084C-D24E-9AD2-7E4FC41EA627}" type="slidenum">
              <a:rPr lang="en-US" smtClean="0"/>
              <a:t>68</a:t>
            </a:fld>
            <a:endParaRPr lang="en-US"/>
          </a:p>
        </p:txBody>
      </p:sp>
      <p:graphicFrame>
        <p:nvGraphicFramePr>
          <p:cNvPr id="5" name="Diagram 4">
            <a:extLst>
              <a:ext uri="{FF2B5EF4-FFF2-40B4-BE49-F238E27FC236}">
                <a16:creationId xmlns:a16="http://schemas.microsoft.com/office/drawing/2014/main" id="{F50D58BD-1510-49BE-8443-FFF8487EAEAF}"/>
              </a:ext>
            </a:extLst>
          </p:cNvPr>
          <p:cNvGraphicFramePr/>
          <p:nvPr>
            <p:extLst>
              <p:ext uri="{D42A27DB-BD31-4B8C-83A1-F6EECF244321}">
                <p14:modId xmlns:p14="http://schemas.microsoft.com/office/powerpoint/2010/main" val="4072923915"/>
              </p:ext>
            </p:extLst>
          </p:nvPr>
        </p:nvGraphicFramePr>
        <p:xfrm>
          <a:off x="3635972" y="669667"/>
          <a:ext cx="5186096" cy="3666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197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E6223-68FC-49AE-9C96-919DF1200618}"/>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Kalba ir komunikacija (a</a:t>
            </a:r>
            <a:r>
              <a:rPr lang="en-US" sz="2000" dirty="0" err="1">
                <a:latin typeface="Times New Roman" panose="02020603050405020304" pitchFamily="18" charset="0"/>
                <a:cs typeface="Times New Roman" panose="02020603050405020304" pitchFamily="18" charset="0"/>
              </a:rPr>
              <a:t>uditai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patikrinimai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apsilankymai</a:t>
            </a:r>
            <a:r>
              <a:rPr lang="lt-LT"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2B6EA067-30A6-4BF6-AFC0-14EADEE9DD7F}"/>
              </a:ext>
            </a:extLst>
          </p:cNvPr>
          <p:cNvSpPr>
            <a:spLocks noGrp="1"/>
          </p:cNvSpPr>
          <p:nvPr>
            <p:ph idx="1"/>
          </p:nvPr>
        </p:nvSpPr>
        <p:spPr/>
        <p:txBody>
          <a:bodyPr>
            <a:normAutofit/>
          </a:bodyPr>
          <a:lstStyle/>
          <a:p>
            <a:pPr marL="285750"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Saugos vertinimo procese dalyvaujanti institucija ar dalyvaujančios institucijos įgaliotos atlikti auditus ar patikrinimus arba lankytis vietoje (-</a:t>
            </a:r>
            <a:r>
              <a:rPr lang="lt-LT" sz="1400" dirty="0" err="1">
                <a:latin typeface="Times New Roman" panose="02020603050405020304" pitchFamily="18" charset="0"/>
                <a:cs typeface="Times New Roman" panose="02020603050405020304" pitchFamily="18" charset="0"/>
              </a:rPr>
              <a:t>se</a:t>
            </a:r>
            <a:r>
              <a:rPr lang="lt-LT" sz="1400" dirty="0">
                <a:latin typeface="Times New Roman" panose="02020603050405020304" pitchFamily="18" charset="0"/>
                <a:cs typeface="Times New Roman" panose="02020603050405020304" pitchFamily="18" charset="0"/>
              </a:rPr>
              <a:t>) pareiškėjo organizacijoje. Tokių pareiškėjo auditų, patikrinimų ar apsilankymų vietoje tikslas</a:t>
            </a:r>
            <a:r>
              <a:rPr lang="en-US" sz="1400" dirty="0">
                <a:latin typeface="Times New Roman" panose="02020603050405020304" pitchFamily="18" charset="0"/>
                <a:cs typeface="Times New Roman" panose="02020603050405020304" pitchFamily="18" charset="0"/>
              </a:rPr>
              <a:t>:</a:t>
            </a:r>
          </a:p>
          <a:p>
            <a:pPr marL="645750" lvl="1"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surinkti papildomų įrodymų</a:t>
            </a:r>
            <a:endParaRPr lang="en-US" sz="1400" dirty="0">
              <a:latin typeface="Times New Roman" panose="02020603050405020304" pitchFamily="18" charset="0"/>
              <a:cs typeface="Times New Roman" panose="02020603050405020304" pitchFamily="18" charset="0"/>
            </a:endParaRPr>
          </a:p>
          <a:p>
            <a:pPr marL="645750" lvl="1"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įsitikinti, kad atitinkamais atvejais pareiškėjas tinkamai išsprendė neišspręstus susirūpinimą keliančius klausimus, kurie buvo nustatyti atliekant ankstesnę peržiūrą.</a:t>
            </a:r>
            <a:endParaRPr lang="en-US" sz="1400" dirty="0">
              <a:latin typeface="Times New Roman" panose="02020603050405020304" pitchFamily="18" charset="0"/>
              <a:cs typeface="Times New Roman" panose="02020603050405020304" pitchFamily="18" charset="0"/>
            </a:endParaRPr>
          </a:p>
          <a:p>
            <a:pPr marL="645750" lvl="1" indent="-285750">
              <a:buFont typeface="Arial" panose="020B0604020202020204" pitchFamily="34" charset="0"/>
              <a:buChar char="•"/>
            </a:pPr>
            <a:r>
              <a:rPr lang="lt-LT" sz="1400" dirty="0" err="1">
                <a:latin typeface="Times New Roman" panose="02020603050405020304" pitchFamily="18" charset="0"/>
                <a:cs typeface="Times New Roman" panose="02020603050405020304" pitchFamily="18" charset="0"/>
              </a:rPr>
              <a:t>įsitikin</a:t>
            </a:r>
            <a:r>
              <a:rPr lang="en-US" sz="1400" dirty="0" err="1">
                <a:latin typeface="Times New Roman" panose="02020603050405020304" pitchFamily="18" charset="0"/>
                <a:cs typeface="Times New Roman" panose="02020603050405020304" pitchFamily="18" charset="0"/>
              </a:rPr>
              <a:t>ti</a:t>
            </a:r>
            <a:r>
              <a:rPr lang="lt-LT"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kad</a:t>
            </a:r>
            <a:r>
              <a:rPr lang="lt-LT" sz="1400" dirty="0">
                <a:latin typeface="Times New Roman" panose="02020603050405020304" pitchFamily="18" charset="0"/>
                <a:cs typeface="Times New Roman" panose="02020603050405020304" pitchFamily="18" charset="0"/>
              </a:rPr>
              <a:t> pareiškėjas žino </a:t>
            </a:r>
            <a:r>
              <a:rPr lang="fi-FI" sz="1400" dirty="0">
                <a:latin typeface="Times New Roman" panose="02020603050405020304" pitchFamily="18" charset="0"/>
                <a:cs typeface="Times New Roman" panose="02020603050405020304" pitchFamily="18" charset="0"/>
              </a:rPr>
              <a:t>apie kai kurias </a:t>
            </a:r>
            <a:r>
              <a:rPr lang="lt-LT" sz="1400" dirty="0">
                <a:latin typeface="Times New Roman" panose="02020603050405020304" pitchFamily="18" charset="0"/>
                <a:cs typeface="Times New Roman" panose="02020603050405020304" pitchFamily="18" charset="0"/>
              </a:rPr>
              <a:t>susirūpinimą keliančias</a:t>
            </a:r>
            <a:r>
              <a:rPr lang="fi-FI" sz="1400" dirty="0">
                <a:latin typeface="Times New Roman" panose="02020603050405020304" pitchFamily="18" charset="0"/>
                <a:cs typeface="Times New Roman" panose="02020603050405020304" pitchFamily="18" charset="0"/>
              </a:rPr>
              <a:t> sritis</a:t>
            </a:r>
            <a:endParaRPr lang="lt-LT" sz="1400" dirty="0">
              <a:latin typeface="Times New Roman" panose="02020603050405020304" pitchFamily="18" charset="0"/>
              <a:cs typeface="Times New Roman" panose="02020603050405020304" pitchFamily="18" charset="0"/>
            </a:endParaRPr>
          </a:p>
          <a:p>
            <a:pPr lvl="1" indent="0">
              <a:buNone/>
            </a:pPr>
            <a:endParaRPr lang="lt-LT"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Pareiškėjo auditus, patikrinimus ar apsilankymus vietoje turi būti koordinuoti tarp ERA ir atitinkamos NSI.</a:t>
            </a:r>
          </a:p>
          <a:p>
            <a:endParaRPr lang="lt-LT"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Tokiais pareiškėjo auditais, patikrinimais ar apsilankymais vietoje nėra pakeičiama nuolatinė nacionalinės saugos institucijos vykdoma priežiūra ir neketinama jos dubliuoti. </a:t>
            </a:r>
          </a:p>
          <a:p>
            <a:pPr marL="285750" indent="-285750">
              <a:buFont typeface="Arial" panose="020B0604020202020204" pitchFamily="34" charset="0"/>
              <a:buChar char="•"/>
            </a:pPr>
            <a:endParaRPr lang="lt-LT"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lt-LT" sz="1400" dirty="0">
              <a:latin typeface="Times New Roman" panose="02020603050405020304" pitchFamily="18" charset="0"/>
              <a:cs typeface="Times New Roman" panose="02020603050405020304" pitchFamily="18" charset="0"/>
            </a:endParaRPr>
          </a:p>
          <a:p>
            <a:r>
              <a:rPr lang="en-US" sz="1600" b="1" dirty="0">
                <a:solidFill>
                  <a:srgbClr val="FF0000"/>
                </a:solidFill>
                <a:latin typeface="Times New Roman" panose="02020603050405020304" pitchFamily="18" charset="0"/>
                <a:cs typeface="Times New Roman" panose="02020603050405020304" pitchFamily="18" charset="0"/>
              </a:rPr>
              <a:t>VERTINIMO AUDITAS</a:t>
            </a:r>
            <a:r>
              <a:rPr lang="lt-LT" sz="1600" b="1" dirty="0">
                <a:solidFill>
                  <a:srgbClr val="FF0000"/>
                </a:solidFill>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  </a:t>
            </a:r>
            <a:r>
              <a:rPr lang="lt-LT" sz="1600" b="1" dirty="0">
                <a:solidFill>
                  <a:srgbClr val="FF0000"/>
                </a:solidFill>
                <a:latin typeface="Times New Roman" panose="02020603050405020304" pitchFamily="18" charset="0"/>
                <a:cs typeface="Times New Roman" panose="02020603050405020304" pitchFamily="18" charset="0"/>
              </a:rPr>
              <a:t>PRIEŽIŪRA</a:t>
            </a:r>
            <a:endParaRPr lang="en-US" sz="1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AC4AE50-563D-452D-9CF1-7D0B0DBC00F3}"/>
              </a:ext>
            </a:extLst>
          </p:cNvPr>
          <p:cNvSpPr>
            <a:spLocks noGrp="1"/>
          </p:cNvSpPr>
          <p:nvPr>
            <p:ph type="sldNum" sz="quarter" idx="12"/>
          </p:nvPr>
        </p:nvSpPr>
        <p:spPr/>
        <p:txBody>
          <a:bodyPr/>
          <a:lstStyle/>
          <a:p>
            <a:fld id="{2066355A-084C-D24E-9AD2-7E4FC41EA627}" type="slidenum">
              <a:rPr lang="en-US" smtClean="0"/>
              <a:t>69</a:t>
            </a:fld>
            <a:endParaRPr lang="en-US" dirty="0"/>
          </a:p>
        </p:txBody>
      </p:sp>
      <p:cxnSp>
        <p:nvCxnSpPr>
          <p:cNvPr id="5" name="Straight Connector 4">
            <a:extLst>
              <a:ext uri="{FF2B5EF4-FFF2-40B4-BE49-F238E27FC236}">
                <a16:creationId xmlns:a16="http://schemas.microsoft.com/office/drawing/2014/main" id="{91618D4E-E0A0-47E0-964B-0EBB76A990C0}"/>
              </a:ext>
            </a:extLst>
          </p:cNvPr>
          <p:cNvCxnSpPr/>
          <p:nvPr/>
        </p:nvCxnSpPr>
        <p:spPr>
          <a:xfrm flipH="1">
            <a:off x="2569586" y="4084337"/>
            <a:ext cx="207818" cy="32063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3102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5CE9C1-1D04-4CCA-B03C-DF1C43F83035}"/>
              </a:ext>
            </a:extLst>
          </p:cNvPr>
          <p:cNvSpPr>
            <a:spLocks noGrp="1"/>
          </p:cNvSpPr>
          <p:nvPr>
            <p:ph type="title"/>
          </p:nvPr>
        </p:nvSpPr>
        <p:spPr>
          <a:xfrm>
            <a:off x="331471" y="125969"/>
            <a:ext cx="8482285" cy="317259"/>
          </a:xfrm>
        </p:spPr>
        <p:txBody>
          <a:bodyPr anchor="ctr">
            <a:normAutofit fontScale="90000"/>
          </a:bodyPr>
          <a:lstStyle/>
          <a:p>
            <a:pPr algn="ctr"/>
            <a:r>
              <a:rPr lang="en-US" sz="2000" dirty="0" err="1">
                <a:latin typeface="Times New Roman" panose="02020603050405020304" pitchFamily="18" charset="0"/>
                <a:cs typeface="Times New Roman" panose="02020603050405020304" pitchFamily="18" charset="0"/>
              </a:rPr>
              <a:t>Pagrindiniai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pokyčiai</a:t>
            </a:r>
            <a:endParaRPr lang="en-US" sz="20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F7211751-4ABB-4615-9BDF-8B01B491F04F}"/>
              </a:ext>
            </a:extLst>
          </p:cNvPr>
          <p:cNvSpPr>
            <a:spLocks noGrp="1"/>
          </p:cNvSpPr>
          <p:nvPr>
            <p:ph type="sldNum" sz="quarter" idx="12"/>
          </p:nvPr>
        </p:nvSpPr>
        <p:spPr>
          <a:xfrm>
            <a:off x="6746040" y="4690923"/>
            <a:ext cx="2133600" cy="273844"/>
          </a:xfrm>
        </p:spPr>
        <p:txBody>
          <a:bodyPr anchor="ctr">
            <a:normAutofit/>
          </a:bodyPr>
          <a:lstStyle/>
          <a:p>
            <a:pPr>
              <a:lnSpc>
                <a:spcPct val="90000"/>
              </a:lnSpc>
              <a:spcAft>
                <a:spcPts val="600"/>
              </a:spcAft>
            </a:pPr>
            <a:fld id="{2066355A-084C-D24E-9AD2-7E4FC41EA627}" type="slidenum">
              <a:rPr lang="en-US" smtClean="0"/>
              <a:pPr>
                <a:lnSpc>
                  <a:spcPct val="90000"/>
                </a:lnSpc>
                <a:spcAft>
                  <a:spcPts val="600"/>
                </a:spcAft>
              </a:pPr>
              <a:t>7</a:t>
            </a:fld>
            <a:endParaRPr lang="en-US"/>
          </a:p>
        </p:txBody>
      </p:sp>
      <p:graphicFrame>
        <p:nvGraphicFramePr>
          <p:cNvPr id="4" name="Table 3">
            <a:extLst>
              <a:ext uri="{FF2B5EF4-FFF2-40B4-BE49-F238E27FC236}">
                <a16:creationId xmlns:a16="http://schemas.microsoft.com/office/drawing/2014/main" id="{7394355B-6DC8-4DE1-AF5F-51E17522D562}"/>
              </a:ext>
            </a:extLst>
          </p:cNvPr>
          <p:cNvGraphicFramePr>
            <a:graphicFrameLocks noGrp="1"/>
          </p:cNvGraphicFramePr>
          <p:nvPr>
            <p:extLst>
              <p:ext uri="{D42A27DB-BD31-4B8C-83A1-F6EECF244321}">
                <p14:modId xmlns:p14="http://schemas.microsoft.com/office/powerpoint/2010/main" val="930203828"/>
              </p:ext>
            </p:extLst>
          </p:nvPr>
        </p:nvGraphicFramePr>
        <p:xfrm>
          <a:off x="318815" y="443228"/>
          <a:ext cx="8482285" cy="3884957"/>
        </p:xfrm>
        <a:graphic>
          <a:graphicData uri="http://schemas.openxmlformats.org/drawingml/2006/table">
            <a:tbl>
              <a:tblPr firstRow="1"/>
              <a:tblGrid>
                <a:gridCol w="4281129">
                  <a:extLst>
                    <a:ext uri="{9D8B030D-6E8A-4147-A177-3AD203B41FA5}">
                      <a16:colId xmlns:a16="http://schemas.microsoft.com/office/drawing/2014/main" val="1962370105"/>
                    </a:ext>
                  </a:extLst>
                </a:gridCol>
                <a:gridCol w="4201156">
                  <a:extLst>
                    <a:ext uri="{9D8B030D-6E8A-4147-A177-3AD203B41FA5}">
                      <a16:colId xmlns:a16="http://schemas.microsoft.com/office/drawing/2014/main" val="3264219409"/>
                    </a:ext>
                  </a:extLst>
                </a:gridCol>
              </a:tblGrid>
              <a:tr h="273642">
                <a:tc>
                  <a:txBody>
                    <a:bodyPr/>
                    <a:lstStyle/>
                    <a:p>
                      <a:pPr marL="0" marR="0" algn="ctr" fontAlgn="t">
                        <a:lnSpc>
                          <a:spcPct val="107000"/>
                        </a:lnSpc>
                        <a:spcBef>
                          <a:spcPts val="0"/>
                        </a:spcBef>
                        <a:spcAft>
                          <a:spcPts val="800"/>
                        </a:spcAft>
                      </a:pPr>
                      <a:r>
                        <a:rPr lang="lt-LT" sz="1200" b="1" i="0" u="none" strike="noStrike"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Iki 4-ojo geležinkelių paketo įsigaliojimo</a:t>
                      </a:r>
                      <a:endParaRPr lang="lt-LT" sz="1200" b="0" i="0" u="none" strike="noStrike" dirty="0">
                        <a:solidFill>
                          <a:schemeClr val="bg1"/>
                        </a:solidFill>
                        <a:effectLst/>
                        <a:latin typeface="Arial" panose="020B0604020202020204" pitchFamily="34" charset="0"/>
                      </a:endParaRPr>
                    </a:p>
                  </a:txBody>
                  <a:tcPr marL="84580" marR="84580" marT="42290" marB="42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F9F9F"/>
                    </a:solidFill>
                  </a:tcPr>
                </a:tc>
                <a:tc>
                  <a:txBody>
                    <a:bodyPr/>
                    <a:lstStyle/>
                    <a:p>
                      <a:pPr marL="0" marR="0" algn="ctr" fontAlgn="t">
                        <a:lnSpc>
                          <a:spcPct val="107000"/>
                        </a:lnSpc>
                        <a:spcBef>
                          <a:spcPts val="0"/>
                        </a:spcBef>
                        <a:spcAft>
                          <a:spcPts val="800"/>
                        </a:spcAft>
                      </a:pPr>
                      <a:r>
                        <a:rPr lang="lt-LT" sz="1200" b="1" i="0" u="none" strike="noStrike"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Įsigaliojus 4-ajam geležinkelių paketui</a:t>
                      </a:r>
                      <a:endParaRPr lang="lt-LT" sz="1200" b="0" i="0" u="none" strike="noStrike" dirty="0">
                        <a:solidFill>
                          <a:schemeClr val="bg1"/>
                        </a:solidFill>
                        <a:effectLst/>
                        <a:latin typeface="Arial" panose="020B0604020202020204" pitchFamily="34" charset="0"/>
                      </a:endParaRPr>
                    </a:p>
                  </a:txBody>
                  <a:tcPr marL="8810" marR="8810" marT="8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1292970252"/>
                  </a:ext>
                </a:extLst>
              </a:tr>
              <a:tr h="564747">
                <a:tc>
                  <a:txBody>
                    <a:bodyPr/>
                    <a:lstStyle/>
                    <a:p>
                      <a:pPr marL="347472" marR="0" indent="-347472" algn="ctr" fontAlgn="t">
                        <a:lnSpc>
                          <a:spcPct val="107000"/>
                        </a:lnSpc>
                        <a:spcBef>
                          <a:spcPts val="0"/>
                        </a:spcBef>
                        <a:spcAft>
                          <a:spcPts val="800"/>
                        </a:spcAft>
                        <a:buClrTx/>
                        <a:buSzPts val="1200"/>
                        <a:buFont typeface="Arial" panose="020B0604020202020204" pitchFamily="34" charset="0"/>
                        <a:buChar char="•"/>
                        <a:tabLst>
                          <a:tab pos="457200" algn="l"/>
                        </a:tabLst>
                      </a:pPr>
                      <a:r>
                        <a:rPr lang="lt-LT" sz="12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Pareiškėjas turi kreiptis dėl  saugos sertifikato B dalies į LV ir PL pasienį, važiuojant už Lietuvos Respublikos  teritorijos</a:t>
                      </a:r>
                      <a:endParaRPr lang="lt-LT" sz="1200" b="0" i="0" u="none" strike="noStrike">
                        <a:effectLst/>
                        <a:latin typeface="Arial" panose="020B0604020202020204" pitchFamily="34" charset="0"/>
                      </a:endParaRPr>
                    </a:p>
                  </a:txBody>
                  <a:tcPr marL="84580" marR="84580" marT="42290" marB="42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472" marR="0" indent="-347472" algn="ctr" fontAlgn="t">
                        <a:lnSpc>
                          <a:spcPct val="107000"/>
                        </a:lnSpc>
                        <a:spcBef>
                          <a:spcPts val="0"/>
                        </a:spcBef>
                        <a:spcAft>
                          <a:spcPts val="800"/>
                        </a:spcAft>
                        <a:buClrTx/>
                        <a:buSzPts val="1200"/>
                        <a:buFont typeface="Arial" panose="020B0604020202020204" pitchFamily="34" charset="0"/>
                        <a:buChar char="•"/>
                        <a:tabLst>
                          <a:tab pos="457200" algn="l"/>
                        </a:tabLst>
                      </a:pPr>
                      <a:r>
                        <a:rPr lang="lt-LT" sz="12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Numatoma, kad pasienio ruožuose nereikia saugos sertifikato išplėtimo į LV ir PL pasienį, važiuojant iki pirmosios geležinkelio stoties LV ir PL teritorijoje už valstybės sienos.</a:t>
                      </a:r>
                      <a:r>
                        <a:rPr lang="en-US" sz="12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lt-LT" sz="12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200" b="0" i="0"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Galimos</a:t>
                      </a:r>
                      <a:r>
                        <a:rPr lang="en-US" sz="12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0" i="0"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papildomos</a:t>
                      </a:r>
                      <a:r>
                        <a:rPr lang="en-US" sz="12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PL</a:t>
                      </a:r>
                      <a:r>
                        <a:rPr lang="lt-LT" sz="12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arba LV</a:t>
                      </a:r>
                      <a:r>
                        <a:rPr lang="en-US" sz="12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a:t>
                      </a:r>
                      <a:r>
                        <a:rPr lang="lt-LT" sz="12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ąlygos, dėl kurių bus susitarta LTSA ir PL/LV NSI susitarimuose).</a:t>
                      </a:r>
                      <a:endParaRPr lang="lt-LT" sz="1200" b="0" i="0" u="none" strike="noStrike" dirty="0">
                        <a:effectLst/>
                        <a:latin typeface="Arial" panose="020B0604020202020204" pitchFamily="34" charset="0"/>
                      </a:endParaRPr>
                    </a:p>
                  </a:txBody>
                  <a:tcPr marL="8810" marR="8810" marT="8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6665423"/>
                  </a:ext>
                </a:extLst>
              </a:tr>
              <a:tr h="2029278">
                <a:tc>
                  <a:txBody>
                    <a:bodyPr/>
                    <a:lstStyle/>
                    <a:p>
                      <a:pPr marL="347472" marR="0" indent="-347472" algn="ctr" fontAlgn="t">
                        <a:lnSpc>
                          <a:spcPct val="107000"/>
                        </a:lnSpc>
                        <a:spcBef>
                          <a:spcPts val="0"/>
                        </a:spcBef>
                        <a:spcAft>
                          <a:spcPts val="800"/>
                        </a:spcAft>
                        <a:buClrTx/>
                        <a:buSzPts val="1200"/>
                        <a:buFont typeface="Arial" panose="020B0604020202020204" pitchFamily="34" charset="0"/>
                        <a:buChar char="•"/>
                        <a:tabLst>
                          <a:tab pos="457200" algn="l"/>
                        </a:tabLst>
                      </a:pPr>
                      <a:r>
                        <a:rPr lang="lt-LT" sz="12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Vieną ar kelias saugos sertifikatų B dalis išduoda atitinkamų Baltijos šalių NSI</a:t>
                      </a:r>
                      <a:endParaRPr lang="lt-LT" sz="1200" b="0" i="0" u="none" strike="noStrike" dirty="0">
                        <a:effectLst/>
                        <a:latin typeface="Arial" panose="020B0604020202020204" pitchFamily="34" charset="0"/>
                      </a:endParaRPr>
                    </a:p>
                  </a:txBody>
                  <a:tcPr marL="84580" marR="84580" marT="42290" marB="42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472" marR="0" indent="-347472" algn="ctr" fontAlgn="t">
                        <a:lnSpc>
                          <a:spcPct val="106000"/>
                        </a:lnSpc>
                        <a:spcBef>
                          <a:spcPts val="0"/>
                        </a:spcBef>
                        <a:spcAft>
                          <a:spcPts val="640"/>
                        </a:spcAft>
                        <a:buClrTx/>
                        <a:buSzPts val="1200"/>
                        <a:buFont typeface="Arial" panose="020B0604020202020204" pitchFamily="34" charset="0"/>
                        <a:buChar char="•"/>
                        <a:tabLst>
                          <a:tab pos="457200" algn="l"/>
                        </a:tabLst>
                      </a:pPr>
                      <a:r>
                        <a:rPr lang="lt-LT" sz="1200" b="1"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Baltijos šalių susitarimo išimtis</a:t>
                      </a:r>
                      <a:r>
                        <a:rPr lang="lt-LT" sz="12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jeigu bendrajame saugos sertifikate nurodyta veiklos vieta yra Europos Sąjungos valstybė narė (-ės), kurios 1 520 mm pločio vėžės geležinkelių tinklui taikomi tokie patys techniniai ir eksploataciniai reikalavimai kaip ir  Lietuvos Respublikos 1 520 mm pločio vėžės geležinkelių tinklui, šis bendras saugos sertifikatas galioja jo nepapildžius dėl veiklos vietos išplėtimo Lietuvos Respublikoje eismo saugos institucijos, kitų susijusių Europos Sąjungos valstybių narių eismo saugos institucijų ir Agentūros daugiašaliame susitarime, kuris skelbiamas eismo saugos institucijos interneto svetainėje numatytomis sąlygomis.</a:t>
                      </a:r>
                      <a:endParaRPr lang="lt-LT" sz="1200" b="0" i="0" u="none" strike="noStrike" dirty="0">
                        <a:effectLst/>
                        <a:latin typeface="Arial" panose="020B0604020202020204" pitchFamily="34" charset="0"/>
                      </a:endParaRPr>
                    </a:p>
                  </a:txBody>
                  <a:tcPr marL="8810" marR="8810" marT="8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4048279"/>
                  </a:ext>
                </a:extLst>
              </a:tr>
              <a:tr h="451086">
                <a:tc>
                  <a:txBody>
                    <a:bodyPr/>
                    <a:lstStyle/>
                    <a:p>
                      <a:pPr marL="347472" marR="0" indent="-347472" algn="ctr" fontAlgn="t">
                        <a:lnSpc>
                          <a:spcPct val="107000"/>
                        </a:lnSpc>
                        <a:spcBef>
                          <a:spcPts val="0"/>
                        </a:spcBef>
                        <a:spcAft>
                          <a:spcPts val="800"/>
                        </a:spcAft>
                        <a:buClrTx/>
                        <a:buSzPts val="1200"/>
                        <a:buFont typeface="Arial" panose="020B0604020202020204" pitchFamily="34" charset="0"/>
                        <a:buChar char="•"/>
                        <a:tabLst>
                          <a:tab pos="457200" algn="l"/>
                        </a:tabLst>
                      </a:pPr>
                      <a:r>
                        <a:rPr lang="lt-LT" sz="12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Privačios geležinkelių įmonės naudoja LTSA paruoštą tipinį SVS</a:t>
                      </a:r>
                      <a:endParaRPr lang="lt-LT" sz="1200" b="0" i="0" u="none" strike="noStrike" dirty="0">
                        <a:effectLst/>
                        <a:latin typeface="Arial" panose="020B0604020202020204" pitchFamily="34" charset="0"/>
                      </a:endParaRPr>
                    </a:p>
                  </a:txBody>
                  <a:tcPr marL="84580" marR="84580" marT="42290" marB="42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472" marR="0" indent="-347472" algn="ctr" fontAlgn="t">
                        <a:lnSpc>
                          <a:spcPct val="106000"/>
                        </a:lnSpc>
                        <a:spcBef>
                          <a:spcPts val="0"/>
                        </a:spcBef>
                        <a:spcAft>
                          <a:spcPts val="640"/>
                        </a:spcAft>
                        <a:buClrTx/>
                        <a:buSzPts val="1200"/>
                        <a:buFont typeface="Arial" panose="020B0604020202020204" pitchFamily="34" charset="0"/>
                        <a:buChar char="•"/>
                        <a:tabLst>
                          <a:tab pos="457200" algn="l"/>
                        </a:tabLst>
                      </a:pPr>
                      <a:r>
                        <a:rPr lang="lt-LT" sz="12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Tipinis SVS panaikinamas</a:t>
                      </a:r>
                      <a:endParaRPr lang="lt-LT" sz="1200" b="0" i="0" u="none" strike="noStrike" dirty="0">
                        <a:effectLst/>
                        <a:latin typeface="Arial" panose="020B0604020202020204" pitchFamily="34" charset="0"/>
                      </a:endParaRPr>
                    </a:p>
                  </a:txBody>
                  <a:tcPr marL="8810" marR="8810" marT="8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6271215"/>
                  </a:ext>
                </a:extLst>
              </a:tr>
            </a:tbl>
          </a:graphicData>
        </a:graphic>
      </p:graphicFrame>
      <p:sp>
        <p:nvSpPr>
          <p:cNvPr id="5" name="Rectangle 4">
            <a:extLst>
              <a:ext uri="{FF2B5EF4-FFF2-40B4-BE49-F238E27FC236}">
                <a16:creationId xmlns:a16="http://schemas.microsoft.com/office/drawing/2014/main" id="{CB33C3D3-D224-47B6-9CA2-302C3BD21C40}"/>
              </a:ext>
            </a:extLst>
          </p:cNvPr>
          <p:cNvSpPr/>
          <p:nvPr/>
        </p:nvSpPr>
        <p:spPr>
          <a:xfrm>
            <a:off x="194310" y="4154383"/>
            <a:ext cx="8606790" cy="1066061"/>
          </a:xfrm>
          <a:prstGeom prst="rect">
            <a:avLst/>
          </a:prstGeom>
        </p:spPr>
        <p:txBody>
          <a:bodyPr wrap="square">
            <a:spAutoFit/>
          </a:bodyPr>
          <a:lstStyle/>
          <a:p>
            <a:pPr algn="just">
              <a:lnSpc>
                <a:spcPct val="107000"/>
              </a:lnSpc>
              <a:spcAft>
                <a:spcPts val="640"/>
              </a:spcAft>
            </a:pPr>
            <a:endParaRPr lang="lt-LT" sz="1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40"/>
              </a:spcAft>
            </a:pPr>
            <a:r>
              <a:rPr lang="lt-LT" sz="1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SVARBU.  Išduotos saugos sertifikatų A ir B dalys galioja iki sueis 5 metų terminas po išdavimo (atnaujinimo). Atėjus laikui joms atnaujinti, vietoj turimų A ir B dalių bus išduotas bendrasis saugos sertifikatas pagal naują tvarką. Naujasis bendrasis saugos sertifikatas galioja vienai ar kelioms valstybėms narėms. Pirmuoju atveju pareiškėjas gali pasirinkti saugos sertifikavimo įstaigą iš Agentūros ir atitinkamos valstybės narės nacionalinės saugos institucijos. Antruoju atveju saugos sertifikavimo įstaiga yra Agentūra.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224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6EA8465-515A-3A46-ABA2-E1A5225B6978}" type="slidenum">
              <a:rPr lang="en-US" smtClean="0"/>
              <a:pPr/>
              <a:t>70</a:t>
            </a:fld>
            <a:endParaRPr lang="en-US" dirty="0"/>
          </a:p>
        </p:txBody>
      </p:sp>
      <p:pic>
        <p:nvPicPr>
          <p:cNvPr id="13" name="Picture 12"/>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783356" y="1110258"/>
            <a:ext cx="808501" cy="808501"/>
          </a:xfrm>
          <a:prstGeom prst="rect">
            <a:avLst/>
          </a:prstGeom>
        </p:spPr>
      </p:pic>
      <p:pic>
        <p:nvPicPr>
          <p:cNvPr id="14" name="Picture 13"/>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841927" y="1281249"/>
            <a:ext cx="580019" cy="595232"/>
          </a:xfrm>
          <a:prstGeom prst="rect">
            <a:avLst/>
          </a:prstGeom>
        </p:spPr>
      </p:pic>
      <p:sp>
        <p:nvSpPr>
          <p:cNvPr id="16" name="Right Arrow 15"/>
          <p:cNvSpPr/>
          <p:nvPr/>
        </p:nvSpPr>
        <p:spPr>
          <a:xfrm>
            <a:off x="2541925" y="1382309"/>
            <a:ext cx="1222046" cy="258288"/>
          </a:xfrm>
          <a:prstGeom prst="rightArrow">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350"/>
          </a:p>
        </p:txBody>
      </p:sp>
      <p:sp>
        <p:nvSpPr>
          <p:cNvPr id="17" name="Rectangle 16"/>
          <p:cNvSpPr/>
          <p:nvPr/>
        </p:nvSpPr>
        <p:spPr>
          <a:xfrm>
            <a:off x="2669813" y="1207087"/>
            <a:ext cx="819398" cy="648086"/>
          </a:xfrm>
          <a:prstGeom prst="rect">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dirty="0"/>
          </a:p>
        </p:txBody>
      </p:sp>
      <p:sp>
        <p:nvSpPr>
          <p:cNvPr id="22" name="TextBox 21"/>
          <p:cNvSpPr txBox="1"/>
          <p:nvPr/>
        </p:nvSpPr>
        <p:spPr>
          <a:xfrm>
            <a:off x="3925958" y="1017492"/>
            <a:ext cx="535032" cy="307777"/>
          </a:xfrm>
          <a:prstGeom prst="rect">
            <a:avLst/>
          </a:prstGeom>
          <a:noFill/>
        </p:spPr>
        <p:txBody>
          <a:bodyPr wrap="square" rtlCol="0">
            <a:spAutoFit/>
          </a:bodyPr>
          <a:lstStyle/>
          <a:p>
            <a:r>
              <a:rPr lang="pl-PL" sz="1400" b="1" dirty="0">
                <a:solidFill>
                  <a:srgbClr val="4F81BD"/>
                </a:solidFill>
                <a:latin typeface="Times New Roman" panose="02020603050405020304" pitchFamily="18" charset="0"/>
                <a:cs typeface="Times New Roman" panose="02020603050405020304" pitchFamily="18" charset="0"/>
              </a:rPr>
              <a:t>OSS</a:t>
            </a:r>
            <a:endParaRPr lang="en-US" sz="1400" b="1" dirty="0">
              <a:solidFill>
                <a:srgbClr val="4F81BD"/>
              </a:solidFill>
              <a:latin typeface="Times New Roman" panose="02020603050405020304" pitchFamily="18" charset="0"/>
              <a:cs typeface="Times New Roman" panose="02020603050405020304" pitchFamily="18" charset="0"/>
            </a:endParaRPr>
          </a:p>
        </p:txBody>
      </p:sp>
      <p:cxnSp>
        <p:nvCxnSpPr>
          <p:cNvPr id="24" name="Straight Connector 23"/>
          <p:cNvCxnSpPr/>
          <p:nvPr/>
        </p:nvCxnSpPr>
        <p:spPr>
          <a:xfrm flipV="1">
            <a:off x="4612382" y="2972895"/>
            <a:ext cx="0" cy="1356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612383" y="2980928"/>
            <a:ext cx="19705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460989" y="3566620"/>
            <a:ext cx="3484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981611" y="1132283"/>
            <a:ext cx="1917673" cy="830997"/>
          </a:xfrm>
          <a:prstGeom prst="rect">
            <a:avLst/>
          </a:prstGeom>
          <a:noFill/>
        </p:spPr>
        <p:txBody>
          <a:bodyPr wrap="square" rtlCol="0">
            <a:spAutoFit/>
          </a:bodyPr>
          <a:lstStyle/>
          <a:p>
            <a:pPr algn="just"/>
            <a:r>
              <a:rPr lang="lt-LT" sz="1200" dirty="0">
                <a:solidFill>
                  <a:srgbClr val="275791"/>
                </a:solidFill>
                <a:latin typeface="Times New Roman" panose="02020603050405020304" pitchFamily="18" charset="0"/>
                <a:cs typeface="Times New Roman" panose="02020603050405020304" pitchFamily="18" charset="0"/>
              </a:rPr>
              <a:t>NSI nustato mokesčius ir rinkliavas pagal nacionalinės teisės aktus ir nurodo juos NSI vadove.</a:t>
            </a:r>
          </a:p>
        </p:txBody>
      </p:sp>
      <p:sp>
        <p:nvSpPr>
          <p:cNvPr id="39" name="Right Arrow 38"/>
          <p:cNvSpPr/>
          <p:nvPr/>
        </p:nvSpPr>
        <p:spPr>
          <a:xfrm>
            <a:off x="4499902" y="1416847"/>
            <a:ext cx="334829" cy="258288"/>
          </a:xfrm>
          <a:prstGeom prst="rightArrow">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350"/>
          </a:p>
        </p:txBody>
      </p:sp>
      <p:sp>
        <p:nvSpPr>
          <p:cNvPr id="40" name="Rectangle 39"/>
          <p:cNvSpPr/>
          <p:nvPr/>
        </p:nvSpPr>
        <p:spPr>
          <a:xfrm>
            <a:off x="4987939" y="1259011"/>
            <a:ext cx="819398" cy="648086"/>
          </a:xfrm>
          <a:prstGeom prst="rect">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a:p>
        </p:txBody>
      </p:sp>
      <p:pic>
        <p:nvPicPr>
          <p:cNvPr id="42" name="Picture 41"/>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796235" y="3072383"/>
            <a:ext cx="808501" cy="808501"/>
          </a:xfrm>
          <a:prstGeom prst="rect">
            <a:avLst/>
          </a:prstGeom>
        </p:spPr>
      </p:pic>
      <p:sp>
        <p:nvSpPr>
          <p:cNvPr id="44" name="Right Arrow 43"/>
          <p:cNvSpPr/>
          <p:nvPr/>
        </p:nvSpPr>
        <p:spPr>
          <a:xfrm>
            <a:off x="2550812" y="3374992"/>
            <a:ext cx="1222046" cy="258288"/>
          </a:xfrm>
          <a:prstGeom prst="rightArrow">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350"/>
          </a:p>
        </p:txBody>
      </p:sp>
      <p:sp>
        <p:nvSpPr>
          <p:cNvPr id="43" name="Rectangle 42"/>
          <p:cNvSpPr/>
          <p:nvPr/>
        </p:nvSpPr>
        <p:spPr>
          <a:xfrm>
            <a:off x="2686393" y="2972895"/>
            <a:ext cx="819398" cy="1142429"/>
          </a:xfrm>
          <a:prstGeom prst="rect">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a:p>
        </p:txBody>
      </p:sp>
      <p:pic>
        <p:nvPicPr>
          <p:cNvPr id="45" name="Picture 4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841927" y="3246494"/>
            <a:ext cx="580019" cy="595232"/>
          </a:xfrm>
          <a:prstGeom prst="rect">
            <a:avLst/>
          </a:prstGeom>
        </p:spPr>
      </p:pic>
      <p:sp>
        <p:nvSpPr>
          <p:cNvPr id="18" name="TextBox 17"/>
          <p:cNvSpPr txBox="1"/>
          <p:nvPr/>
        </p:nvSpPr>
        <p:spPr>
          <a:xfrm>
            <a:off x="2881171" y="3230562"/>
            <a:ext cx="403544" cy="715581"/>
          </a:xfrm>
          <a:prstGeom prst="rect">
            <a:avLst/>
          </a:prstGeom>
          <a:noFill/>
        </p:spPr>
        <p:txBody>
          <a:bodyPr wrap="square" rtlCol="0">
            <a:spAutoFit/>
          </a:bodyPr>
          <a:lstStyle/>
          <a:p>
            <a:r>
              <a:rPr lang="pl-PL" sz="4050" dirty="0">
                <a:solidFill>
                  <a:srgbClr val="4F81BD"/>
                </a:solidFill>
              </a:rPr>
              <a:t>+</a:t>
            </a:r>
            <a:endParaRPr lang="en-US" sz="4050" dirty="0">
              <a:solidFill>
                <a:srgbClr val="4F81BD"/>
              </a:solidFill>
            </a:endParaRPr>
          </a:p>
        </p:txBody>
      </p:sp>
      <p:sp>
        <p:nvSpPr>
          <p:cNvPr id="50" name="Rectangle 49"/>
          <p:cNvSpPr/>
          <p:nvPr/>
        </p:nvSpPr>
        <p:spPr>
          <a:xfrm>
            <a:off x="4981871" y="2525996"/>
            <a:ext cx="819398" cy="648086"/>
          </a:xfrm>
          <a:prstGeom prst="rect">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a:p>
        </p:txBody>
      </p:sp>
      <p:sp>
        <p:nvSpPr>
          <p:cNvPr id="53" name="Rectangle 52"/>
          <p:cNvSpPr/>
          <p:nvPr/>
        </p:nvSpPr>
        <p:spPr>
          <a:xfrm>
            <a:off x="4981871" y="3279615"/>
            <a:ext cx="819398" cy="648086"/>
          </a:xfrm>
          <a:prstGeom prst="rect">
            <a:avLst/>
          </a:prstGeom>
          <a:solidFill>
            <a:schemeClr val="bg1"/>
          </a:solidFill>
          <a:ln>
            <a:solidFill>
              <a:srgbClr val="D18A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a:p>
        </p:txBody>
      </p:sp>
      <p:sp>
        <p:nvSpPr>
          <p:cNvPr id="55" name="Rectangle 54"/>
          <p:cNvSpPr/>
          <p:nvPr/>
        </p:nvSpPr>
        <p:spPr>
          <a:xfrm>
            <a:off x="4992381" y="4012153"/>
            <a:ext cx="819398" cy="648086"/>
          </a:xfrm>
          <a:prstGeom prst="rect">
            <a:avLst/>
          </a:prstGeom>
          <a:solidFill>
            <a:schemeClr val="bg1"/>
          </a:solidFill>
          <a:ln>
            <a:solidFill>
              <a:srgbClr val="B0605D"/>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a:p>
        </p:txBody>
      </p:sp>
      <p:pic>
        <p:nvPicPr>
          <p:cNvPr id="15" name="Picture 14"/>
          <p:cNvPicPr>
            <a:picLocks noChangeAspect="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067836" y="3905881"/>
            <a:ext cx="712262" cy="712262"/>
          </a:xfrm>
          <a:prstGeom prst="rect">
            <a:avLst/>
          </a:prstGeom>
        </p:spPr>
      </p:pic>
      <p:sp>
        <p:nvSpPr>
          <p:cNvPr id="58" name="TextBox 57"/>
          <p:cNvSpPr txBox="1"/>
          <p:nvPr/>
        </p:nvSpPr>
        <p:spPr>
          <a:xfrm>
            <a:off x="5910589" y="2451633"/>
            <a:ext cx="1917673" cy="646331"/>
          </a:xfrm>
          <a:prstGeom prst="rect">
            <a:avLst/>
          </a:prstGeom>
          <a:noFill/>
        </p:spPr>
        <p:txBody>
          <a:bodyPr wrap="square" rtlCol="0">
            <a:spAutoFit/>
          </a:bodyPr>
          <a:lstStyle/>
          <a:p>
            <a:r>
              <a:rPr lang="en-US" sz="1200" dirty="0" err="1">
                <a:solidFill>
                  <a:srgbClr val="275791"/>
                </a:solidFill>
                <a:latin typeface="Times New Roman" panose="02020603050405020304" pitchFamily="18" charset="0"/>
                <a:cs typeface="Times New Roman" panose="02020603050405020304" pitchFamily="18" charset="0"/>
              </a:rPr>
              <a:t>Nacionalin</a:t>
            </a:r>
            <a:r>
              <a:rPr lang="lt-LT" sz="1200" dirty="0" err="1">
                <a:solidFill>
                  <a:srgbClr val="275791"/>
                </a:solidFill>
                <a:latin typeface="Times New Roman" panose="02020603050405020304" pitchFamily="18" charset="0"/>
                <a:cs typeface="Times New Roman" panose="02020603050405020304" pitchFamily="18" charset="0"/>
              </a:rPr>
              <a:t>iu</a:t>
            </a:r>
            <a:r>
              <a:rPr lang="en-US" sz="1200" dirty="0">
                <a:solidFill>
                  <a:srgbClr val="275791"/>
                </a:solidFill>
                <a:latin typeface="Times New Roman" panose="02020603050405020304" pitchFamily="18" charset="0"/>
                <a:cs typeface="Times New Roman" panose="02020603050405020304" pitchFamily="18" charset="0"/>
              </a:rPr>
              <a:t> </a:t>
            </a:r>
            <a:r>
              <a:rPr lang="en-US" sz="1200" dirty="0" err="1">
                <a:solidFill>
                  <a:srgbClr val="275791"/>
                </a:solidFill>
                <a:latin typeface="Times New Roman" panose="02020603050405020304" pitchFamily="18" charset="0"/>
                <a:cs typeface="Times New Roman" panose="02020603050405020304" pitchFamily="18" charset="0"/>
              </a:rPr>
              <a:t>lygiu</a:t>
            </a:r>
            <a:r>
              <a:rPr lang="en-US" sz="1200" dirty="0">
                <a:solidFill>
                  <a:srgbClr val="275791"/>
                </a:solidFill>
                <a:latin typeface="Times New Roman" panose="02020603050405020304" pitchFamily="18" charset="0"/>
                <a:cs typeface="Times New Roman" panose="02020603050405020304" pitchFamily="18" charset="0"/>
              </a:rPr>
              <a:t> </a:t>
            </a:r>
            <a:r>
              <a:rPr lang="en-US" sz="1200" dirty="0" err="1">
                <a:solidFill>
                  <a:srgbClr val="275791"/>
                </a:solidFill>
                <a:latin typeface="Times New Roman" panose="02020603050405020304" pitchFamily="18" charset="0"/>
                <a:cs typeface="Times New Roman" panose="02020603050405020304" pitchFamily="18" charset="0"/>
              </a:rPr>
              <a:t>nustatyti</a:t>
            </a:r>
            <a:r>
              <a:rPr lang="en-US" sz="1200" dirty="0">
                <a:solidFill>
                  <a:srgbClr val="275791"/>
                </a:solidFill>
                <a:latin typeface="Times New Roman" panose="02020603050405020304" pitchFamily="18" charset="0"/>
                <a:cs typeface="Times New Roman" panose="02020603050405020304" pitchFamily="18" charset="0"/>
              </a:rPr>
              <a:t> </a:t>
            </a:r>
            <a:r>
              <a:rPr lang="en-US" sz="1200" dirty="0" err="1">
                <a:solidFill>
                  <a:srgbClr val="275791"/>
                </a:solidFill>
                <a:latin typeface="Times New Roman" panose="02020603050405020304" pitchFamily="18" charset="0"/>
                <a:cs typeface="Times New Roman" panose="02020603050405020304" pitchFamily="18" charset="0"/>
              </a:rPr>
              <a:t>mokesčiai</a:t>
            </a:r>
            <a:r>
              <a:rPr lang="en-US" sz="1200" dirty="0">
                <a:solidFill>
                  <a:srgbClr val="275791"/>
                </a:solidFill>
                <a:latin typeface="Times New Roman" panose="02020603050405020304" pitchFamily="18" charset="0"/>
                <a:cs typeface="Times New Roman" panose="02020603050405020304" pitchFamily="18" charset="0"/>
              </a:rPr>
              <a:t> </a:t>
            </a:r>
            <a:r>
              <a:rPr lang="lt-LT" sz="1200" dirty="0">
                <a:solidFill>
                  <a:srgbClr val="275791"/>
                </a:solidFill>
                <a:latin typeface="Times New Roman" panose="02020603050405020304" pitchFamily="18" charset="0"/>
                <a:cs typeface="Times New Roman" panose="02020603050405020304" pitchFamily="18" charset="0"/>
              </a:rPr>
              <a:t>ir </a:t>
            </a:r>
            <a:r>
              <a:rPr lang="lt-LT" sz="1200" dirty="0" err="1">
                <a:solidFill>
                  <a:srgbClr val="275791"/>
                </a:solidFill>
                <a:latin typeface="Times New Roman" panose="02020603050405020304" pitchFamily="18" charset="0"/>
                <a:cs typeface="Times New Roman" panose="02020603050405020304" pitchFamily="18" charset="0"/>
              </a:rPr>
              <a:t>rinklaivos</a:t>
            </a:r>
            <a:r>
              <a:rPr lang="lt-LT" sz="1200" dirty="0">
                <a:solidFill>
                  <a:srgbClr val="275791"/>
                </a:solidFill>
                <a:latin typeface="Times New Roman" panose="02020603050405020304" pitchFamily="18" charset="0"/>
                <a:cs typeface="Times New Roman" panose="02020603050405020304" pitchFamily="18" charset="0"/>
              </a:rPr>
              <a:t> </a:t>
            </a:r>
            <a:r>
              <a:rPr lang="en-US" sz="1200" dirty="0" err="1">
                <a:solidFill>
                  <a:srgbClr val="275791"/>
                </a:solidFill>
                <a:latin typeface="Times New Roman" panose="02020603050405020304" pitchFamily="18" charset="0"/>
                <a:cs typeface="Times New Roman" panose="02020603050405020304" pitchFamily="18" charset="0"/>
              </a:rPr>
              <a:t>už</a:t>
            </a:r>
            <a:r>
              <a:rPr lang="en-US" sz="1200" dirty="0">
                <a:solidFill>
                  <a:srgbClr val="275791"/>
                </a:solidFill>
                <a:latin typeface="Times New Roman" panose="02020603050405020304" pitchFamily="18" charset="0"/>
                <a:cs typeface="Times New Roman" panose="02020603050405020304" pitchFamily="18" charset="0"/>
              </a:rPr>
              <a:t> LT </a:t>
            </a:r>
            <a:r>
              <a:rPr lang="en-US" sz="1200" dirty="0" err="1">
                <a:solidFill>
                  <a:srgbClr val="275791"/>
                </a:solidFill>
                <a:latin typeface="Times New Roman" panose="02020603050405020304" pitchFamily="18" charset="0"/>
                <a:cs typeface="Times New Roman" panose="02020603050405020304" pitchFamily="18" charset="0"/>
              </a:rPr>
              <a:t>dalies</a:t>
            </a:r>
            <a:r>
              <a:rPr lang="en-US" sz="1200" dirty="0">
                <a:solidFill>
                  <a:srgbClr val="275791"/>
                </a:solidFill>
                <a:latin typeface="Times New Roman" panose="02020603050405020304" pitchFamily="18" charset="0"/>
                <a:cs typeface="Times New Roman" panose="02020603050405020304" pitchFamily="18" charset="0"/>
              </a:rPr>
              <a:t> </a:t>
            </a:r>
            <a:r>
              <a:rPr lang="en-US" sz="1200" dirty="0" err="1">
                <a:solidFill>
                  <a:srgbClr val="275791"/>
                </a:solidFill>
                <a:latin typeface="Times New Roman" panose="02020603050405020304" pitchFamily="18" charset="0"/>
                <a:cs typeface="Times New Roman" panose="02020603050405020304" pitchFamily="18" charset="0"/>
              </a:rPr>
              <a:t>vertinimą</a:t>
            </a:r>
            <a:endParaRPr lang="en-US" sz="1200" dirty="0">
              <a:solidFill>
                <a:srgbClr val="275791"/>
              </a:solidFill>
              <a:latin typeface="Times New Roman" panose="02020603050405020304" pitchFamily="18" charset="0"/>
              <a:cs typeface="Times New Roman" panose="02020603050405020304" pitchFamily="18" charset="0"/>
            </a:endParaRPr>
          </a:p>
        </p:txBody>
      </p:sp>
      <p:cxnSp>
        <p:nvCxnSpPr>
          <p:cNvPr id="59" name="Straight Arrow Connector 58"/>
          <p:cNvCxnSpPr/>
          <p:nvPr/>
        </p:nvCxnSpPr>
        <p:spPr>
          <a:xfrm>
            <a:off x="4613851" y="4329479"/>
            <a:ext cx="19705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5890572" y="3296386"/>
            <a:ext cx="1917673" cy="646331"/>
          </a:xfrm>
          <a:prstGeom prst="rect">
            <a:avLst/>
          </a:prstGeom>
          <a:noFill/>
        </p:spPr>
        <p:txBody>
          <a:bodyPr wrap="square" rtlCol="0">
            <a:spAutoFit/>
          </a:bodyPr>
          <a:lstStyle/>
          <a:p>
            <a:r>
              <a:rPr lang="en-US" sz="1200" dirty="0" err="1">
                <a:solidFill>
                  <a:srgbClr val="D1894F"/>
                </a:solidFill>
                <a:latin typeface="Times New Roman" panose="02020603050405020304" pitchFamily="18" charset="0"/>
                <a:cs typeface="Times New Roman" panose="02020603050405020304" pitchFamily="18" charset="0"/>
              </a:rPr>
              <a:t>Nacionaliniu</a:t>
            </a:r>
            <a:r>
              <a:rPr lang="en-US" sz="1200" dirty="0">
                <a:solidFill>
                  <a:srgbClr val="D1894F"/>
                </a:solidFill>
                <a:latin typeface="Times New Roman" panose="02020603050405020304" pitchFamily="18" charset="0"/>
                <a:cs typeface="Times New Roman" panose="02020603050405020304" pitchFamily="18" charset="0"/>
              </a:rPr>
              <a:t> </a:t>
            </a:r>
            <a:r>
              <a:rPr lang="en-US" sz="1200" dirty="0" err="1">
                <a:solidFill>
                  <a:srgbClr val="D1894F"/>
                </a:solidFill>
                <a:latin typeface="Times New Roman" panose="02020603050405020304" pitchFamily="18" charset="0"/>
                <a:cs typeface="Times New Roman" panose="02020603050405020304" pitchFamily="18" charset="0"/>
              </a:rPr>
              <a:t>lygiu</a:t>
            </a:r>
            <a:r>
              <a:rPr lang="en-US" sz="1200" dirty="0">
                <a:solidFill>
                  <a:srgbClr val="D1894F"/>
                </a:solidFill>
                <a:latin typeface="Times New Roman" panose="02020603050405020304" pitchFamily="18" charset="0"/>
                <a:cs typeface="Times New Roman" panose="02020603050405020304" pitchFamily="18" charset="0"/>
              </a:rPr>
              <a:t> </a:t>
            </a:r>
            <a:r>
              <a:rPr lang="en-US" sz="1200" dirty="0" err="1">
                <a:solidFill>
                  <a:srgbClr val="D1894F"/>
                </a:solidFill>
                <a:latin typeface="Times New Roman" panose="02020603050405020304" pitchFamily="18" charset="0"/>
                <a:cs typeface="Times New Roman" panose="02020603050405020304" pitchFamily="18" charset="0"/>
              </a:rPr>
              <a:t>nustatyti</a:t>
            </a:r>
            <a:r>
              <a:rPr lang="en-US" sz="1200" dirty="0">
                <a:solidFill>
                  <a:srgbClr val="D1894F"/>
                </a:solidFill>
                <a:latin typeface="Times New Roman" panose="02020603050405020304" pitchFamily="18" charset="0"/>
                <a:cs typeface="Times New Roman" panose="02020603050405020304" pitchFamily="18" charset="0"/>
              </a:rPr>
              <a:t> </a:t>
            </a:r>
            <a:r>
              <a:rPr lang="en-US" sz="1200" dirty="0" err="1">
                <a:solidFill>
                  <a:srgbClr val="D1894F"/>
                </a:solidFill>
                <a:latin typeface="Times New Roman" panose="02020603050405020304" pitchFamily="18" charset="0"/>
                <a:cs typeface="Times New Roman" panose="02020603050405020304" pitchFamily="18" charset="0"/>
              </a:rPr>
              <a:t>mokesčiai</a:t>
            </a:r>
            <a:r>
              <a:rPr lang="en-US" sz="1200" dirty="0">
                <a:solidFill>
                  <a:srgbClr val="D1894F"/>
                </a:solidFill>
                <a:latin typeface="Times New Roman" panose="02020603050405020304" pitchFamily="18" charset="0"/>
                <a:cs typeface="Times New Roman" panose="02020603050405020304" pitchFamily="18" charset="0"/>
              </a:rPr>
              <a:t> </a:t>
            </a:r>
            <a:r>
              <a:rPr lang="en-US" sz="1200" dirty="0" err="1">
                <a:solidFill>
                  <a:srgbClr val="D1894F"/>
                </a:solidFill>
                <a:latin typeface="Times New Roman" panose="02020603050405020304" pitchFamily="18" charset="0"/>
                <a:cs typeface="Times New Roman" panose="02020603050405020304" pitchFamily="18" charset="0"/>
              </a:rPr>
              <a:t>ir</a:t>
            </a:r>
            <a:r>
              <a:rPr lang="en-US" sz="1200" dirty="0">
                <a:solidFill>
                  <a:srgbClr val="D1894F"/>
                </a:solidFill>
                <a:latin typeface="Times New Roman" panose="02020603050405020304" pitchFamily="18" charset="0"/>
                <a:cs typeface="Times New Roman" panose="02020603050405020304" pitchFamily="18" charset="0"/>
              </a:rPr>
              <a:t> </a:t>
            </a:r>
            <a:r>
              <a:rPr lang="en-US" sz="1200" dirty="0" err="1">
                <a:solidFill>
                  <a:srgbClr val="D1894F"/>
                </a:solidFill>
                <a:latin typeface="Times New Roman" panose="02020603050405020304" pitchFamily="18" charset="0"/>
                <a:cs typeface="Times New Roman" panose="02020603050405020304" pitchFamily="18" charset="0"/>
              </a:rPr>
              <a:t>rinklaivos</a:t>
            </a:r>
            <a:r>
              <a:rPr lang="en-US" sz="1200" dirty="0">
                <a:solidFill>
                  <a:srgbClr val="D1894F"/>
                </a:solidFill>
                <a:latin typeface="Times New Roman" panose="02020603050405020304" pitchFamily="18" charset="0"/>
                <a:cs typeface="Times New Roman" panose="02020603050405020304" pitchFamily="18" charset="0"/>
              </a:rPr>
              <a:t> </a:t>
            </a:r>
            <a:r>
              <a:rPr lang="en-US" sz="1200" dirty="0" err="1">
                <a:solidFill>
                  <a:srgbClr val="D1894F"/>
                </a:solidFill>
                <a:latin typeface="Times New Roman" panose="02020603050405020304" pitchFamily="18" charset="0"/>
                <a:cs typeface="Times New Roman" panose="02020603050405020304" pitchFamily="18" charset="0"/>
              </a:rPr>
              <a:t>už</a:t>
            </a:r>
            <a:r>
              <a:rPr lang="en-US" sz="1200" dirty="0">
                <a:solidFill>
                  <a:srgbClr val="D1894F"/>
                </a:solidFill>
                <a:latin typeface="Times New Roman" panose="02020603050405020304" pitchFamily="18" charset="0"/>
                <a:cs typeface="Times New Roman" panose="02020603050405020304" pitchFamily="18" charset="0"/>
              </a:rPr>
              <a:t> L</a:t>
            </a:r>
            <a:r>
              <a:rPr lang="lt-LT" sz="1200" dirty="0">
                <a:solidFill>
                  <a:srgbClr val="D1894F"/>
                </a:solidFill>
                <a:latin typeface="Times New Roman" panose="02020603050405020304" pitchFamily="18" charset="0"/>
                <a:cs typeface="Times New Roman" panose="02020603050405020304" pitchFamily="18" charset="0"/>
              </a:rPr>
              <a:t>V/ PL </a:t>
            </a:r>
            <a:r>
              <a:rPr lang="en-US" sz="1200" dirty="0" err="1">
                <a:solidFill>
                  <a:srgbClr val="D1894F"/>
                </a:solidFill>
                <a:latin typeface="Times New Roman" panose="02020603050405020304" pitchFamily="18" charset="0"/>
                <a:cs typeface="Times New Roman" panose="02020603050405020304" pitchFamily="18" charset="0"/>
              </a:rPr>
              <a:t>dalies</a:t>
            </a:r>
            <a:r>
              <a:rPr lang="en-US" sz="1200" dirty="0">
                <a:solidFill>
                  <a:srgbClr val="D1894F"/>
                </a:solidFill>
                <a:latin typeface="Times New Roman" panose="02020603050405020304" pitchFamily="18" charset="0"/>
                <a:cs typeface="Times New Roman" panose="02020603050405020304" pitchFamily="18" charset="0"/>
              </a:rPr>
              <a:t> </a:t>
            </a:r>
            <a:r>
              <a:rPr lang="en-US" sz="1200" dirty="0" err="1">
                <a:solidFill>
                  <a:srgbClr val="D1894F"/>
                </a:solidFill>
                <a:latin typeface="Times New Roman" panose="02020603050405020304" pitchFamily="18" charset="0"/>
                <a:cs typeface="Times New Roman" panose="02020603050405020304" pitchFamily="18" charset="0"/>
              </a:rPr>
              <a:t>vertinimą</a:t>
            </a:r>
            <a:endParaRPr lang="en-US" sz="1200" dirty="0">
              <a:solidFill>
                <a:srgbClr val="D1894F"/>
              </a:solidFill>
              <a:latin typeface="Times New Roman" panose="02020603050405020304" pitchFamily="18" charset="0"/>
              <a:cs typeface="Times New Roman" panose="02020603050405020304" pitchFamily="18" charset="0"/>
            </a:endParaRPr>
          </a:p>
        </p:txBody>
      </p:sp>
      <p:sp>
        <p:nvSpPr>
          <p:cNvPr id="61" name="TextBox 60"/>
          <p:cNvSpPr txBox="1"/>
          <p:nvPr/>
        </p:nvSpPr>
        <p:spPr>
          <a:xfrm>
            <a:off x="6471515" y="2784136"/>
            <a:ext cx="403544" cy="715581"/>
          </a:xfrm>
          <a:prstGeom prst="rect">
            <a:avLst/>
          </a:prstGeom>
          <a:noFill/>
        </p:spPr>
        <p:txBody>
          <a:bodyPr wrap="square" rtlCol="0">
            <a:spAutoFit/>
          </a:bodyPr>
          <a:lstStyle/>
          <a:p>
            <a:r>
              <a:rPr lang="pl-PL" sz="4050" dirty="0">
                <a:solidFill>
                  <a:srgbClr val="4F81BD"/>
                </a:solidFill>
              </a:rPr>
              <a:t>+</a:t>
            </a:r>
            <a:endParaRPr lang="en-US" sz="4050" dirty="0">
              <a:solidFill>
                <a:srgbClr val="4F81BD"/>
              </a:solidFill>
            </a:endParaRPr>
          </a:p>
        </p:txBody>
      </p:sp>
      <p:sp>
        <p:nvSpPr>
          <p:cNvPr id="62" name="TextBox 61"/>
          <p:cNvSpPr txBox="1"/>
          <p:nvPr/>
        </p:nvSpPr>
        <p:spPr>
          <a:xfrm>
            <a:off x="6471515" y="3647721"/>
            <a:ext cx="403544" cy="715581"/>
          </a:xfrm>
          <a:prstGeom prst="rect">
            <a:avLst/>
          </a:prstGeom>
          <a:noFill/>
        </p:spPr>
        <p:txBody>
          <a:bodyPr wrap="square" rtlCol="0">
            <a:spAutoFit/>
          </a:bodyPr>
          <a:lstStyle/>
          <a:p>
            <a:r>
              <a:rPr lang="pl-PL" sz="4050" dirty="0">
                <a:solidFill>
                  <a:srgbClr val="4F81BD"/>
                </a:solidFill>
              </a:rPr>
              <a:t>+</a:t>
            </a:r>
            <a:endParaRPr lang="en-US" sz="4050" dirty="0">
              <a:solidFill>
                <a:srgbClr val="4F81BD"/>
              </a:solidFill>
            </a:endParaRPr>
          </a:p>
        </p:txBody>
      </p:sp>
      <p:sp>
        <p:nvSpPr>
          <p:cNvPr id="63" name="TextBox 62"/>
          <p:cNvSpPr txBox="1"/>
          <p:nvPr/>
        </p:nvSpPr>
        <p:spPr>
          <a:xfrm>
            <a:off x="5916222" y="4115797"/>
            <a:ext cx="1917673" cy="830997"/>
          </a:xfrm>
          <a:prstGeom prst="rect">
            <a:avLst/>
          </a:prstGeom>
          <a:noFill/>
        </p:spPr>
        <p:txBody>
          <a:bodyPr wrap="square" rtlCol="0">
            <a:spAutoFit/>
          </a:bodyPr>
          <a:lstStyle/>
          <a:p>
            <a:pPr algn="just"/>
            <a:r>
              <a:rPr lang="en-US" sz="1200" dirty="0" err="1">
                <a:solidFill>
                  <a:srgbClr val="B0605D"/>
                </a:solidFill>
                <a:latin typeface="Times New Roman" panose="02020603050405020304" pitchFamily="18" charset="0"/>
                <a:cs typeface="Times New Roman" panose="02020603050405020304" pitchFamily="18" charset="0"/>
              </a:rPr>
              <a:t>Reglamente</a:t>
            </a:r>
            <a:r>
              <a:rPr lang="en-US" sz="1200" dirty="0">
                <a:solidFill>
                  <a:srgbClr val="B0605D"/>
                </a:solidFill>
                <a:latin typeface="Times New Roman" panose="02020603050405020304" pitchFamily="18" charset="0"/>
                <a:cs typeface="Times New Roman" panose="02020603050405020304" pitchFamily="18" charset="0"/>
              </a:rPr>
              <a:t> 2018/764 </a:t>
            </a:r>
            <a:r>
              <a:rPr lang="en-US" sz="1200" dirty="0" err="1">
                <a:solidFill>
                  <a:srgbClr val="B0605D"/>
                </a:solidFill>
                <a:latin typeface="Times New Roman" panose="02020603050405020304" pitchFamily="18" charset="0"/>
                <a:cs typeface="Times New Roman" panose="02020603050405020304" pitchFamily="18" charset="0"/>
              </a:rPr>
              <a:t>nustatyti</a:t>
            </a:r>
            <a:r>
              <a:rPr lang="en-US" sz="1200" dirty="0">
                <a:solidFill>
                  <a:srgbClr val="B0605D"/>
                </a:solidFill>
                <a:latin typeface="Times New Roman" panose="02020603050405020304" pitchFamily="18" charset="0"/>
                <a:cs typeface="Times New Roman" panose="02020603050405020304" pitchFamily="18" charset="0"/>
              </a:rPr>
              <a:t> </a:t>
            </a:r>
            <a:r>
              <a:rPr lang="en-US" sz="1200" dirty="0" err="1">
                <a:solidFill>
                  <a:srgbClr val="B0605D"/>
                </a:solidFill>
                <a:latin typeface="Times New Roman" panose="02020603050405020304" pitchFamily="18" charset="0"/>
                <a:cs typeface="Times New Roman" panose="02020603050405020304" pitchFamily="18" charset="0"/>
              </a:rPr>
              <a:t>mokesčiai</a:t>
            </a:r>
            <a:r>
              <a:rPr lang="en-US" sz="1200" dirty="0">
                <a:solidFill>
                  <a:srgbClr val="B0605D"/>
                </a:solidFill>
                <a:latin typeface="Times New Roman" panose="02020603050405020304" pitchFamily="18" charset="0"/>
                <a:cs typeface="Times New Roman" panose="02020603050405020304" pitchFamily="18" charset="0"/>
              </a:rPr>
              <a:t> </a:t>
            </a:r>
            <a:r>
              <a:rPr lang="en-US" sz="1200" dirty="0" err="1">
                <a:solidFill>
                  <a:srgbClr val="B0605D"/>
                </a:solidFill>
                <a:latin typeface="Times New Roman" panose="02020603050405020304" pitchFamily="18" charset="0"/>
                <a:cs typeface="Times New Roman" panose="02020603050405020304" pitchFamily="18" charset="0"/>
              </a:rPr>
              <a:t>ir</a:t>
            </a:r>
            <a:r>
              <a:rPr lang="en-US" sz="1200" dirty="0">
                <a:solidFill>
                  <a:srgbClr val="B0605D"/>
                </a:solidFill>
                <a:latin typeface="Times New Roman" panose="02020603050405020304" pitchFamily="18" charset="0"/>
                <a:cs typeface="Times New Roman" panose="02020603050405020304" pitchFamily="18" charset="0"/>
              </a:rPr>
              <a:t> </a:t>
            </a:r>
            <a:r>
              <a:rPr lang="en-US" sz="1200" dirty="0" err="1">
                <a:solidFill>
                  <a:srgbClr val="B0605D"/>
                </a:solidFill>
                <a:latin typeface="Times New Roman" panose="02020603050405020304" pitchFamily="18" charset="0"/>
                <a:cs typeface="Times New Roman" panose="02020603050405020304" pitchFamily="18" charset="0"/>
              </a:rPr>
              <a:t>rinkliavos</a:t>
            </a:r>
            <a:r>
              <a:rPr lang="en-US" sz="1200" dirty="0">
                <a:solidFill>
                  <a:srgbClr val="B0605D"/>
                </a:solidFill>
                <a:latin typeface="Times New Roman" panose="02020603050405020304" pitchFamily="18" charset="0"/>
                <a:cs typeface="Times New Roman" panose="02020603050405020304" pitchFamily="18" charset="0"/>
              </a:rPr>
              <a:t> </a:t>
            </a:r>
            <a:r>
              <a:rPr lang="en-US" sz="1200" dirty="0" err="1">
                <a:solidFill>
                  <a:srgbClr val="B0605D"/>
                </a:solidFill>
                <a:latin typeface="Times New Roman" panose="02020603050405020304" pitchFamily="18" charset="0"/>
                <a:cs typeface="Times New Roman" panose="02020603050405020304" pitchFamily="18" charset="0"/>
              </a:rPr>
              <a:t>už</a:t>
            </a:r>
            <a:r>
              <a:rPr lang="en-US" sz="1200" dirty="0">
                <a:solidFill>
                  <a:srgbClr val="B0605D"/>
                </a:solidFill>
                <a:latin typeface="Times New Roman" panose="02020603050405020304" pitchFamily="18" charset="0"/>
                <a:cs typeface="Times New Roman" panose="02020603050405020304" pitchFamily="18" charset="0"/>
              </a:rPr>
              <a:t> S</a:t>
            </a:r>
            <a:r>
              <a:rPr lang="lt-LT" sz="1200" dirty="0">
                <a:solidFill>
                  <a:srgbClr val="B0605D"/>
                </a:solidFill>
                <a:latin typeface="Times New Roman" panose="02020603050405020304" pitchFamily="18" charset="0"/>
                <a:cs typeface="Times New Roman" panose="02020603050405020304" pitchFamily="18" charset="0"/>
              </a:rPr>
              <a:t>V</a:t>
            </a:r>
            <a:r>
              <a:rPr lang="en-US" sz="1200" dirty="0">
                <a:solidFill>
                  <a:srgbClr val="B0605D"/>
                </a:solidFill>
                <a:latin typeface="Times New Roman" panose="02020603050405020304" pitchFamily="18" charset="0"/>
                <a:cs typeface="Times New Roman" panose="02020603050405020304" pitchFamily="18" charset="0"/>
              </a:rPr>
              <a:t>S </a:t>
            </a:r>
            <a:r>
              <a:rPr lang="en-US" sz="1200" dirty="0" err="1">
                <a:solidFill>
                  <a:srgbClr val="B0605D"/>
                </a:solidFill>
                <a:latin typeface="Times New Roman" panose="02020603050405020304" pitchFamily="18" charset="0"/>
                <a:cs typeface="Times New Roman" panose="02020603050405020304" pitchFamily="18" charset="0"/>
              </a:rPr>
              <a:t>vertinimą</a:t>
            </a:r>
            <a:endParaRPr lang="en-US" sz="1200" dirty="0">
              <a:solidFill>
                <a:srgbClr val="B0605D"/>
              </a:solidFill>
              <a:latin typeface="Times New Roman" panose="02020603050405020304" pitchFamily="18" charset="0"/>
              <a:cs typeface="Times New Roman" panose="02020603050405020304" pitchFamily="18" charset="0"/>
            </a:endParaRPr>
          </a:p>
        </p:txBody>
      </p:sp>
      <p:sp>
        <p:nvSpPr>
          <p:cNvPr id="66" name="TextBox 65"/>
          <p:cNvSpPr txBox="1"/>
          <p:nvPr/>
        </p:nvSpPr>
        <p:spPr>
          <a:xfrm>
            <a:off x="3916017" y="2972895"/>
            <a:ext cx="544869" cy="307777"/>
          </a:xfrm>
          <a:prstGeom prst="rect">
            <a:avLst/>
          </a:prstGeom>
          <a:noFill/>
        </p:spPr>
        <p:txBody>
          <a:bodyPr wrap="square" rtlCol="0">
            <a:spAutoFit/>
          </a:bodyPr>
          <a:lstStyle/>
          <a:p>
            <a:r>
              <a:rPr lang="pl-PL" sz="1400" b="1" dirty="0">
                <a:solidFill>
                  <a:srgbClr val="4F81BD"/>
                </a:solidFill>
                <a:latin typeface="Times New Roman" panose="02020603050405020304" pitchFamily="18" charset="0"/>
                <a:cs typeface="Times New Roman" panose="02020603050405020304" pitchFamily="18" charset="0"/>
              </a:rPr>
              <a:t>OSS</a:t>
            </a:r>
            <a:endParaRPr lang="en-US" sz="1400" b="1" dirty="0">
              <a:solidFill>
                <a:srgbClr val="4F81BD"/>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1841580" y="2227180"/>
            <a:ext cx="5811167" cy="0"/>
          </a:xfrm>
          <a:prstGeom prst="line">
            <a:avLst/>
          </a:prstGeom>
          <a:ln w="12700">
            <a:prstDash val="dash"/>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073092" y="1640763"/>
            <a:ext cx="657975" cy="276999"/>
          </a:xfrm>
          <a:prstGeom prst="rect">
            <a:avLst/>
          </a:prstGeom>
          <a:noFill/>
        </p:spPr>
        <p:txBody>
          <a:bodyPr wrap="square" rtlCol="0">
            <a:spAutoFit/>
          </a:bodyPr>
          <a:lstStyle/>
          <a:p>
            <a:r>
              <a:rPr lang="lt-LT" sz="1200" b="1" dirty="0">
                <a:solidFill>
                  <a:srgbClr val="567BA9"/>
                </a:solidFill>
              </a:rPr>
              <a:t>NSI LT</a:t>
            </a:r>
            <a:endParaRPr lang="en-US" sz="1200" b="1" dirty="0">
              <a:solidFill>
                <a:srgbClr val="567BA9"/>
              </a:solidFill>
            </a:endParaRPr>
          </a:p>
        </p:txBody>
      </p:sp>
      <p:sp>
        <p:nvSpPr>
          <p:cNvPr id="56" name="TextBox 55"/>
          <p:cNvSpPr txBox="1"/>
          <p:nvPr/>
        </p:nvSpPr>
        <p:spPr>
          <a:xfrm>
            <a:off x="5108714" y="4432580"/>
            <a:ext cx="536578" cy="276999"/>
          </a:xfrm>
          <a:prstGeom prst="rect">
            <a:avLst/>
          </a:prstGeom>
          <a:noFill/>
        </p:spPr>
        <p:txBody>
          <a:bodyPr wrap="square" rtlCol="0">
            <a:spAutoFit/>
          </a:bodyPr>
          <a:lstStyle/>
          <a:p>
            <a:r>
              <a:rPr lang="pl-PL" sz="1200" b="1" dirty="0">
                <a:solidFill>
                  <a:srgbClr val="B0605D"/>
                </a:solidFill>
              </a:rPr>
              <a:t>ERA</a:t>
            </a:r>
            <a:endParaRPr lang="en-US" sz="1200" b="1" dirty="0">
              <a:solidFill>
                <a:srgbClr val="B0605D"/>
              </a:solidFill>
            </a:endParaRPr>
          </a:p>
        </p:txBody>
      </p:sp>
      <p:sp>
        <p:nvSpPr>
          <p:cNvPr id="10" name="Oval 9"/>
          <p:cNvSpPr/>
          <p:nvPr/>
        </p:nvSpPr>
        <p:spPr>
          <a:xfrm>
            <a:off x="1499260" y="1366892"/>
            <a:ext cx="284096" cy="276999"/>
          </a:xfrm>
          <a:prstGeom prst="ellipse">
            <a:avLst/>
          </a:prstGeom>
          <a:solidFill>
            <a:srgbClr val="228099"/>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pl-PL" sz="1350" dirty="0"/>
              <a:t>1</a:t>
            </a:r>
            <a:endParaRPr lang="en-US" sz="1350" dirty="0"/>
          </a:p>
        </p:txBody>
      </p:sp>
      <p:sp>
        <p:nvSpPr>
          <p:cNvPr id="57" name="Oval 56"/>
          <p:cNvSpPr/>
          <p:nvPr/>
        </p:nvSpPr>
        <p:spPr>
          <a:xfrm>
            <a:off x="1502084" y="3338133"/>
            <a:ext cx="284096" cy="276999"/>
          </a:xfrm>
          <a:prstGeom prst="ellipse">
            <a:avLst/>
          </a:prstGeom>
          <a:solidFill>
            <a:srgbClr val="228099"/>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pl-PL" sz="1350" dirty="0"/>
              <a:t>2</a:t>
            </a:r>
            <a:endParaRPr lang="en-US" sz="1350" dirty="0"/>
          </a:p>
        </p:txBody>
      </p:sp>
      <p:sp>
        <p:nvSpPr>
          <p:cNvPr id="64" name="Title 1">
            <a:extLst>
              <a:ext uri="{FF2B5EF4-FFF2-40B4-BE49-F238E27FC236}">
                <a16:creationId xmlns:a16="http://schemas.microsoft.com/office/drawing/2014/main" id="{A5DFCF20-04A7-4290-B2FF-FEB69318D03E}"/>
              </a:ext>
            </a:extLst>
          </p:cNvPr>
          <p:cNvSpPr txBox="1">
            <a:spLocks/>
          </p:cNvSpPr>
          <p:nvPr/>
        </p:nvSpPr>
        <p:spPr>
          <a:xfrm>
            <a:off x="318815" y="205979"/>
            <a:ext cx="8506371" cy="48109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1650" kern="1200">
                <a:solidFill>
                  <a:schemeClr val="tx1"/>
                </a:solidFill>
                <a:latin typeface="Calibri"/>
                <a:ea typeface="+mj-ea"/>
                <a:cs typeface="Calibri"/>
              </a:defRPr>
            </a:lvl1pPr>
          </a:lstStyle>
          <a:p>
            <a:r>
              <a:rPr lang="lt-LT" sz="2000" b="1" dirty="0">
                <a:solidFill>
                  <a:schemeClr val="tx2"/>
                </a:solidFill>
                <a:latin typeface="Times New Roman" panose="02020603050405020304" pitchFamily="18" charset="0"/>
                <a:cs typeface="Times New Roman" panose="02020603050405020304" pitchFamily="18" charset="0"/>
              </a:rPr>
              <a:t>Mokesčiai ir rinkliavos (įvadas)</a:t>
            </a:r>
            <a:endParaRPr lang="en-US" sz="2000" b="1" dirty="0">
              <a:solidFill>
                <a:schemeClr val="tx2"/>
              </a:solidFill>
              <a:latin typeface="Times New Roman" panose="02020603050405020304" pitchFamily="18" charset="0"/>
              <a:cs typeface="Times New Roman" panose="02020603050405020304" pitchFamily="18" charset="0"/>
            </a:endParaRPr>
          </a:p>
        </p:txBody>
      </p:sp>
      <p:pic>
        <p:nvPicPr>
          <p:cNvPr id="65" name="Picture 64" descr="A picture containing text&#10;&#10;Description automatically generated">
            <a:extLst>
              <a:ext uri="{FF2B5EF4-FFF2-40B4-BE49-F238E27FC236}">
                <a16:creationId xmlns:a16="http://schemas.microsoft.com/office/drawing/2014/main" id="{40DCAAC3-7354-40E3-8388-21A4788A8DCC}"/>
              </a:ext>
            </a:extLst>
          </p:cNvPr>
          <p:cNvPicPr>
            <a:picLocks noChangeAspect="1"/>
          </p:cNvPicPr>
          <p:nvPr/>
        </p:nvPicPr>
        <p:blipFill>
          <a:blip r:embed="rId5"/>
          <a:stretch>
            <a:fillRect/>
          </a:stretch>
        </p:blipFill>
        <p:spPr>
          <a:xfrm>
            <a:off x="5019385" y="1346212"/>
            <a:ext cx="785068" cy="274767"/>
          </a:xfrm>
          <a:prstGeom prst="rect">
            <a:avLst/>
          </a:prstGeom>
        </p:spPr>
      </p:pic>
      <p:sp>
        <p:nvSpPr>
          <p:cNvPr id="67" name="TextBox 66">
            <a:extLst>
              <a:ext uri="{FF2B5EF4-FFF2-40B4-BE49-F238E27FC236}">
                <a16:creationId xmlns:a16="http://schemas.microsoft.com/office/drawing/2014/main" id="{EC3ED7C0-D51C-4851-A504-D0BC31F34CB3}"/>
              </a:ext>
            </a:extLst>
          </p:cNvPr>
          <p:cNvSpPr txBox="1"/>
          <p:nvPr/>
        </p:nvSpPr>
        <p:spPr>
          <a:xfrm>
            <a:off x="2847387" y="1325813"/>
            <a:ext cx="534441" cy="338554"/>
          </a:xfrm>
          <a:prstGeom prst="rect">
            <a:avLst/>
          </a:prstGeom>
          <a:noFill/>
        </p:spPr>
        <p:txBody>
          <a:bodyPr wrap="square" rtlCol="0">
            <a:spAutoFit/>
          </a:bodyPr>
          <a:lstStyle/>
          <a:p>
            <a:r>
              <a:rPr lang="lt-LT" sz="1600" b="1" dirty="0">
                <a:solidFill>
                  <a:srgbClr val="426CA0"/>
                </a:solidFill>
                <a:latin typeface="Times New Roman" panose="02020603050405020304" pitchFamily="18" charset="0"/>
                <a:cs typeface="Times New Roman" panose="02020603050405020304" pitchFamily="18" charset="0"/>
              </a:rPr>
              <a:t>LT</a:t>
            </a:r>
            <a:endParaRPr lang="en-US" sz="1600" b="1" dirty="0">
              <a:solidFill>
                <a:srgbClr val="426CA0"/>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7DB182B6-B3E1-461E-AE17-12F1C1294D3D}"/>
              </a:ext>
            </a:extLst>
          </p:cNvPr>
          <p:cNvSpPr txBox="1"/>
          <p:nvPr/>
        </p:nvSpPr>
        <p:spPr>
          <a:xfrm>
            <a:off x="2910334" y="3038657"/>
            <a:ext cx="534441" cy="338554"/>
          </a:xfrm>
          <a:prstGeom prst="rect">
            <a:avLst/>
          </a:prstGeom>
          <a:noFill/>
        </p:spPr>
        <p:txBody>
          <a:bodyPr wrap="square" rtlCol="0">
            <a:spAutoFit/>
          </a:bodyPr>
          <a:lstStyle/>
          <a:p>
            <a:r>
              <a:rPr lang="lt-LT" sz="1600" b="1" dirty="0">
                <a:solidFill>
                  <a:srgbClr val="426CA0"/>
                </a:solidFill>
                <a:latin typeface="Times New Roman" panose="02020603050405020304" pitchFamily="18" charset="0"/>
                <a:cs typeface="Times New Roman" panose="02020603050405020304" pitchFamily="18" charset="0"/>
              </a:rPr>
              <a:t>LT</a:t>
            </a:r>
            <a:endParaRPr lang="en-US" sz="1600" b="1" dirty="0">
              <a:solidFill>
                <a:srgbClr val="426CA0"/>
              </a:solidFill>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919C960A-5B7B-4B95-BDBD-BCB7A5EED540}"/>
              </a:ext>
            </a:extLst>
          </p:cNvPr>
          <p:cNvSpPr txBox="1"/>
          <p:nvPr/>
        </p:nvSpPr>
        <p:spPr>
          <a:xfrm>
            <a:off x="2713383" y="3747649"/>
            <a:ext cx="873854" cy="338554"/>
          </a:xfrm>
          <a:prstGeom prst="rect">
            <a:avLst/>
          </a:prstGeom>
          <a:noFill/>
        </p:spPr>
        <p:txBody>
          <a:bodyPr wrap="square" rtlCol="0">
            <a:spAutoFit/>
          </a:bodyPr>
          <a:lstStyle/>
          <a:p>
            <a:r>
              <a:rPr lang="lt-LT" sz="1600" b="1" dirty="0">
                <a:solidFill>
                  <a:srgbClr val="426CA0"/>
                </a:solidFill>
                <a:latin typeface="Times New Roman" panose="02020603050405020304" pitchFamily="18" charset="0"/>
                <a:cs typeface="Times New Roman" panose="02020603050405020304" pitchFamily="18" charset="0"/>
              </a:rPr>
              <a:t>LV / PL</a:t>
            </a:r>
            <a:endParaRPr lang="en-US" sz="1600" b="1" dirty="0">
              <a:solidFill>
                <a:srgbClr val="426CA0"/>
              </a:solidFill>
              <a:latin typeface="Times New Roman" panose="02020603050405020304" pitchFamily="18" charset="0"/>
              <a:cs typeface="Times New Roman" panose="02020603050405020304" pitchFamily="18" charset="0"/>
            </a:endParaRPr>
          </a:p>
        </p:txBody>
      </p:sp>
      <p:pic>
        <p:nvPicPr>
          <p:cNvPr id="70" name="Picture 69" descr="A picture containing text&#10;&#10;Description automatically generated">
            <a:extLst>
              <a:ext uri="{FF2B5EF4-FFF2-40B4-BE49-F238E27FC236}">
                <a16:creationId xmlns:a16="http://schemas.microsoft.com/office/drawing/2014/main" id="{D9A665F1-7277-47EC-8D9D-7206E7C42925}"/>
              </a:ext>
            </a:extLst>
          </p:cNvPr>
          <p:cNvPicPr>
            <a:picLocks noChangeAspect="1"/>
          </p:cNvPicPr>
          <p:nvPr/>
        </p:nvPicPr>
        <p:blipFill>
          <a:blip r:embed="rId5"/>
          <a:stretch>
            <a:fillRect/>
          </a:stretch>
        </p:blipFill>
        <p:spPr>
          <a:xfrm>
            <a:off x="5022698" y="2611795"/>
            <a:ext cx="785068" cy="274767"/>
          </a:xfrm>
          <a:prstGeom prst="rect">
            <a:avLst/>
          </a:prstGeom>
        </p:spPr>
      </p:pic>
      <p:sp>
        <p:nvSpPr>
          <p:cNvPr id="71" name="TextBox 70">
            <a:extLst>
              <a:ext uri="{FF2B5EF4-FFF2-40B4-BE49-F238E27FC236}">
                <a16:creationId xmlns:a16="http://schemas.microsoft.com/office/drawing/2014/main" id="{1C347BAF-A8DE-4360-9EEE-4E9F81100880}"/>
              </a:ext>
            </a:extLst>
          </p:cNvPr>
          <p:cNvSpPr txBox="1"/>
          <p:nvPr/>
        </p:nvSpPr>
        <p:spPr>
          <a:xfrm>
            <a:off x="5106222" y="2876529"/>
            <a:ext cx="657975" cy="276999"/>
          </a:xfrm>
          <a:prstGeom prst="rect">
            <a:avLst/>
          </a:prstGeom>
          <a:noFill/>
        </p:spPr>
        <p:txBody>
          <a:bodyPr wrap="square" rtlCol="0">
            <a:spAutoFit/>
          </a:bodyPr>
          <a:lstStyle/>
          <a:p>
            <a:r>
              <a:rPr lang="lt-LT" sz="1200" b="1" dirty="0">
                <a:solidFill>
                  <a:srgbClr val="567BA9"/>
                </a:solidFill>
              </a:rPr>
              <a:t>NSI LT</a:t>
            </a:r>
            <a:endParaRPr lang="en-US" sz="1200" b="1" dirty="0">
              <a:solidFill>
                <a:srgbClr val="567BA9"/>
              </a:solidFill>
            </a:endParaRPr>
          </a:p>
        </p:txBody>
      </p:sp>
      <p:sp>
        <p:nvSpPr>
          <p:cNvPr id="72" name="TextBox 71">
            <a:extLst>
              <a:ext uri="{FF2B5EF4-FFF2-40B4-BE49-F238E27FC236}">
                <a16:creationId xmlns:a16="http://schemas.microsoft.com/office/drawing/2014/main" id="{B80F1682-8FF9-46AC-ACB1-D08EA2C63585}"/>
              </a:ext>
            </a:extLst>
          </p:cNvPr>
          <p:cNvSpPr txBox="1"/>
          <p:nvPr/>
        </p:nvSpPr>
        <p:spPr>
          <a:xfrm>
            <a:off x="5012635" y="3283823"/>
            <a:ext cx="873854" cy="584775"/>
          </a:xfrm>
          <a:prstGeom prst="rect">
            <a:avLst/>
          </a:prstGeom>
          <a:noFill/>
        </p:spPr>
        <p:txBody>
          <a:bodyPr wrap="square" rtlCol="0">
            <a:spAutoFit/>
          </a:bodyPr>
          <a:lstStyle/>
          <a:p>
            <a:r>
              <a:rPr lang="lt-LT" sz="1600" b="1" dirty="0">
                <a:solidFill>
                  <a:srgbClr val="D1894F"/>
                </a:solidFill>
                <a:latin typeface="Times New Roman" panose="02020603050405020304" pitchFamily="18" charset="0"/>
                <a:cs typeface="Times New Roman" panose="02020603050405020304" pitchFamily="18" charset="0"/>
              </a:rPr>
              <a:t>NSI LV / PL</a:t>
            </a:r>
            <a:endParaRPr lang="en-US" sz="1600" b="1" dirty="0">
              <a:solidFill>
                <a:srgbClr val="D1894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260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826F6-9311-402D-ABBF-77564EBC9FFA}"/>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Mokesčiai ir rinkliavos (paraiškos pateiktos ERA)</a:t>
            </a:r>
            <a:endParaRPr lang="en-US" sz="2000" dirty="0"/>
          </a:p>
        </p:txBody>
      </p:sp>
      <p:sp>
        <p:nvSpPr>
          <p:cNvPr id="3" name="Content Placeholder 2">
            <a:extLst>
              <a:ext uri="{FF2B5EF4-FFF2-40B4-BE49-F238E27FC236}">
                <a16:creationId xmlns:a16="http://schemas.microsoft.com/office/drawing/2014/main" id="{F284B853-814F-416E-AE77-4D60593BF382}"/>
              </a:ext>
            </a:extLst>
          </p:cNvPr>
          <p:cNvSpPr>
            <a:spLocks noGrp="1"/>
          </p:cNvSpPr>
          <p:nvPr>
            <p:ph idx="1"/>
          </p:nvPr>
        </p:nvSpPr>
        <p:spPr/>
        <p:txBody>
          <a:bodyPr>
            <a:normAutofit/>
          </a:bodyPr>
          <a:lstStyle/>
          <a:p>
            <a:pPr marL="285750" indent="-285750">
              <a:buFont typeface="Arial" panose="020B0604020202020204" pitchFamily="34" charset="0"/>
              <a:buChar char="•"/>
            </a:pPr>
            <a:r>
              <a:rPr lang="lt-LT" sz="1400" b="1" dirty="0">
                <a:latin typeface="Times New Roman" panose="02020603050405020304" pitchFamily="18" charset="0"/>
                <a:cs typeface="Times New Roman" panose="02020603050405020304" pitchFamily="18" charset="0"/>
              </a:rPr>
              <a:t>Reglamentas 2016/796 (ERA reglamentas)</a:t>
            </a:r>
          </a:p>
          <a:p>
            <a:pPr lvl="1"/>
            <a:r>
              <a:rPr lang="lt-LT" sz="1400" dirty="0">
                <a:latin typeface="Times New Roman" panose="02020603050405020304" pitchFamily="18" charset="0"/>
                <a:cs typeface="Times New Roman" panose="02020603050405020304" pitchFamily="18" charset="0"/>
              </a:rPr>
              <a:t>Mokesčių ir rinkliavų dydis (...) turėtų padengti visas suteiktas paslaugas</a:t>
            </a:r>
          </a:p>
          <a:p>
            <a:pPr lvl="1"/>
            <a:r>
              <a:rPr lang="lt-LT" sz="1400" dirty="0">
                <a:latin typeface="Times New Roman" panose="02020603050405020304" pitchFamily="18" charset="0"/>
                <a:cs typeface="Times New Roman" panose="02020603050405020304" pitchFamily="18" charset="0"/>
              </a:rPr>
              <a:t>Mokesčiai ir rinkliavos dydis turėtų prilygti dabartiniam už atitinkamas paslaugas imamų mokesčių ir rinkliavų vidurkiui ar būti už jį mažesnis</a:t>
            </a:r>
            <a:endParaRPr lang="en-US" sz="1400" dirty="0">
              <a:latin typeface="Times New Roman" panose="02020603050405020304" pitchFamily="18" charset="0"/>
              <a:cs typeface="Times New Roman" panose="02020603050405020304" pitchFamily="18" charset="0"/>
            </a:endParaRPr>
          </a:p>
          <a:p>
            <a:pPr marL="144000" lvl="1" indent="0">
              <a:buNone/>
            </a:pPr>
            <a:endParaRPr lang="lt-LT"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b="1" dirty="0" err="1">
                <a:latin typeface="Times New Roman" panose="02020603050405020304" pitchFamily="18" charset="0"/>
                <a:cs typeface="Times New Roman" panose="02020603050405020304" pitchFamily="18" charset="0"/>
              </a:rPr>
              <a:t>Reglamentas</a:t>
            </a:r>
            <a:r>
              <a:rPr lang="en-US" sz="1400" b="1" dirty="0">
                <a:latin typeface="Times New Roman" panose="02020603050405020304" pitchFamily="18" charset="0"/>
                <a:cs typeface="Times New Roman" panose="02020603050405020304" pitchFamily="18" charset="0"/>
              </a:rPr>
              <a:t> 2018/764 (</a:t>
            </a:r>
            <a:r>
              <a:rPr lang="en-US" sz="1400" b="1" dirty="0" err="1">
                <a:latin typeface="Times New Roman" panose="02020603050405020304" pitchFamily="18" charset="0"/>
                <a:cs typeface="Times New Roman" panose="02020603050405020304" pitchFamily="18" charset="0"/>
              </a:rPr>
              <a:t>mokesčiai</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ir</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rinkliavos</a:t>
            </a:r>
            <a:r>
              <a:rPr lang="en-US" sz="1400" b="1" dirty="0">
                <a:latin typeface="Times New Roman" panose="02020603050405020304" pitchFamily="18" charset="0"/>
                <a:cs typeface="Times New Roman" panose="02020603050405020304" pitchFamily="18" charset="0"/>
              </a:rPr>
              <a:t>)</a:t>
            </a:r>
            <a:endParaRPr lang="lt-LT" sz="1400" b="1" dirty="0">
              <a:latin typeface="Times New Roman" panose="02020603050405020304" pitchFamily="18" charset="0"/>
              <a:cs typeface="Times New Roman" panose="02020603050405020304" pitchFamily="18" charset="0"/>
            </a:endParaRPr>
          </a:p>
          <a:p>
            <a:pPr marL="645750" lvl="1"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ERA mokėtini mokesčiai ir rinkliavos turėtų būti nustatyti </a:t>
            </a:r>
            <a:r>
              <a:rPr lang="lt-LT" sz="1400" b="1" dirty="0">
                <a:latin typeface="Times New Roman" panose="02020603050405020304" pitchFamily="18" charset="0"/>
                <a:cs typeface="Times New Roman" panose="02020603050405020304" pitchFamily="18" charset="0"/>
              </a:rPr>
              <a:t>skaidriai, sąžiningai ir vienodai</a:t>
            </a:r>
            <a:r>
              <a:rPr lang="lt-LT" sz="1400" dirty="0">
                <a:latin typeface="Times New Roman" panose="02020603050405020304" pitchFamily="18" charset="0"/>
                <a:cs typeface="Times New Roman" panose="02020603050405020304" pitchFamily="18" charset="0"/>
              </a:rPr>
              <a:t>, visų pirma siekiant supaprastinimo. Jie neturėtų sukelti </a:t>
            </a:r>
            <a:r>
              <a:rPr lang="lt-LT" sz="1400" b="1" dirty="0">
                <a:latin typeface="Times New Roman" panose="02020603050405020304" pitchFamily="18" charset="0"/>
                <a:cs typeface="Times New Roman" panose="02020603050405020304" pitchFamily="18" charset="0"/>
              </a:rPr>
              <a:t>nereikalingos finansinės naštos įmonėms </a:t>
            </a:r>
            <a:r>
              <a:rPr lang="lt-LT" sz="1400" dirty="0">
                <a:latin typeface="Times New Roman" panose="02020603050405020304" pitchFamily="18" charset="0"/>
                <a:cs typeface="Times New Roman" panose="02020603050405020304" pitchFamily="18" charset="0"/>
              </a:rPr>
              <a:t>ir neturėtų kelti pavojaus Europos geležinkelių sektoriaus </a:t>
            </a:r>
            <a:r>
              <a:rPr lang="lt-LT" sz="1400" b="1" dirty="0">
                <a:latin typeface="Times New Roman" panose="02020603050405020304" pitchFamily="18" charset="0"/>
                <a:cs typeface="Times New Roman" panose="02020603050405020304" pitchFamily="18" charset="0"/>
              </a:rPr>
              <a:t>konkurencingumui</a:t>
            </a:r>
            <a:r>
              <a:rPr lang="lt-LT" sz="1400" dirty="0">
                <a:latin typeface="Times New Roman" panose="02020603050405020304" pitchFamily="18" charset="0"/>
                <a:cs typeface="Times New Roman" panose="02020603050405020304" pitchFamily="18" charset="0"/>
              </a:rPr>
              <a:t>.</a:t>
            </a:r>
          </a:p>
          <a:p>
            <a:pPr marL="645750" lvl="1" indent="-285750" algn="just">
              <a:buFont typeface="Arial" panose="020B0604020202020204" pitchFamily="34" charset="0"/>
              <a:buChar char="•"/>
            </a:pPr>
            <a:endParaRPr lang="lt-LT" sz="1400" dirty="0">
              <a:latin typeface="Times New Roman" panose="02020603050405020304" pitchFamily="18" charset="0"/>
              <a:cs typeface="Times New Roman" panose="02020603050405020304" pitchFamily="18" charset="0"/>
            </a:endParaRPr>
          </a:p>
          <a:p>
            <a:pPr marL="645750" lvl="1"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Pareiškėjo prašymu, ERA pateikia su paraiška ar paslaugų prašymu susijusių mokesčių ir rinkliavų sumos neprivalomą sąmatą. ERA ir NSI:</a:t>
            </a:r>
          </a:p>
          <a:p>
            <a:pPr marL="861750" lvl="2" indent="-285750" algn="just">
              <a:buFont typeface="Arial" panose="020B0604020202020204" pitchFamily="34" charset="0"/>
              <a:buChar char="•"/>
            </a:pPr>
            <a:r>
              <a:rPr lang="en-US" sz="1400" dirty="0" err="1">
                <a:latin typeface="Times New Roman" panose="02020603050405020304" pitchFamily="18" charset="0"/>
                <a:cs typeface="Times New Roman" panose="02020603050405020304" pitchFamily="18" charset="0"/>
              </a:rPr>
              <a:t>stebi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savo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išlaidas</a:t>
            </a:r>
            <a:r>
              <a:rPr lang="lt-LT" sz="1400" dirty="0">
                <a:latin typeface="Times New Roman" panose="02020603050405020304" pitchFamily="18" charset="0"/>
                <a:cs typeface="Times New Roman" panose="02020603050405020304" pitchFamily="18" charset="0"/>
              </a:rPr>
              <a:t> ir lygina su sąmata</a:t>
            </a:r>
          </a:p>
          <a:p>
            <a:pPr marL="861750" lvl="2" indent="-285750" algn="just">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pareiškėjas yra informuojamas, k</a:t>
            </a:r>
            <a:r>
              <a:rPr lang="en-US" sz="1400" dirty="0">
                <a:latin typeface="Times New Roman" panose="02020603050405020304" pitchFamily="18" charset="0"/>
                <a:cs typeface="Times New Roman" panose="02020603050405020304" pitchFamily="18" charset="0"/>
              </a:rPr>
              <a:t>ai </a:t>
            </a:r>
            <a:r>
              <a:rPr lang="en-US" sz="1400" dirty="0" err="1">
                <a:latin typeface="Times New Roman" panose="02020603050405020304" pitchFamily="18" charset="0"/>
                <a:cs typeface="Times New Roman" panose="02020603050405020304" pitchFamily="18" charset="0"/>
              </a:rPr>
              <a:t>išlaidos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gali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viršyti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sąmatą</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daugiau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kaip</a:t>
            </a:r>
            <a:r>
              <a:rPr lang="en-US" sz="1400" dirty="0">
                <a:latin typeface="Times New Roman" panose="02020603050405020304" pitchFamily="18" charset="0"/>
                <a:cs typeface="Times New Roman" panose="02020603050405020304" pitchFamily="18" charset="0"/>
              </a:rPr>
              <a:t> 15 %</a:t>
            </a:r>
          </a:p>
        </p:txBody>
      </p:sp>
      <p:sp>
        <p:nvSpPr>
          <p:cNvPr id="4" name="Slide Number Placeholder 3">
            <a:extLst>
              <a:ext uri="{FF2B5EF4-FFF2-40B4-BE49-F238E27FC236}">
                <a16:creationId xmlns:a16="http://schemas.microsoft.com/office/drawing/2014/main" id="{CC887796-3824-4E23-9EE4-1A27380628A6}"/>
              </a:ext>
            </a:extLst>
          </p:cNvPr>
          <p:cNvSpPr>
            <a:spLocks noGrp="1"/>
          </p:cNvSpPr>
          <p:nvPr>
            <p:ph type="sldNum" sz="quarter" idx="12"/>
          </p:nvPr>
        </p:nvSpPr>
        <p:spPr/>
        <p:txBody>
          <a:bodyPr/>
          <a:lstStyle/>
          <a:p>
            <a:fld id="{2066355A-084C-D24E-9AD2-7E4FC41EA627}" type="slidenum">
              <a:rPr lang="en-US" smtClean="0"/>
              <a:t>71</a:t>
            </a:fld>
            <a:endParaRPr lang="en-US"/>
          </a:p>
        </p:txBody>
      </p:sp>
    </p:spTree>
    <p:extLst>
      <p:ext uri="{BB962C8B-B14F-4D97-AF65-F5344CB8AC3E}">
        <p14:creationId xmlns:p14="http://schemas.microsoft.com/office/powerpoint/2010/main" val="90766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6EA8465-515A-3A46-ABA2-E1A5225B6978}" type="slidenum">
              <a:rPr lang="en-US" smtClean="0"/>
              <a:pPr/>
              <a:t>72</a:t>
            </a:fld>
            <a:endParaRPr lang="en-US" dirty="0"/>
          </a:p>
        </p:txBody>
      </p:sp>
      <p:pic>
        <p:nvPicPr>
          <p:cNvPr id="6" name="Picture 5"/>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5217693" y="3107021"/>
            <a:ext cx="406138" cy="440762"/>
          </a:xfrm>
          <a:prstGeom prst="rect">
            <a:avLst/>
          </a:prstGeom>
        </p:spPr>
      </p:pic>
      <p:pic>
        <p:nvPicPr>
          <p:cNvPr id="8" name="Picture 7"/>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2423167" y="1130156"/>
            <a:ext cx="399065" cy="444800"/>
          </a:xfrm>
          <a:prstGeom prst="rect">
            <a:avLst/>
          </a:prstGeom>
        </p:spPr>
      </p:pic>
      <p:pic>
        <p:nvPicPr>
          <p:cNvPr id="9" name="Picture 8"/>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08902" y="3097797"/>
            <a:ext cx="414676" cy="440762"/>
          </a:xfrm>
          <a:prstGeom prst="rect">
            <a:avLst/>
          </a:prstGeom>
        </p:spPr>
      </p:pic>
      <p:pic>
        <p:nvPicPr>
          <p:cNvPr id="10" name="Picture 9"/>
          <p:cNvPicPr>
            <a:picLocks noChangeAspect="1"/>
          </p:cNvPicPr>
          <p:nvPr/>
        </p:nvPicPr>
        <p:blipFill rotWithShape="1">
          <a:blip r:embed="rId6" cstate="print">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5001720" y="1138834"/>
            <a:ext cx="383697" cy="427671"/>
          </a:xfrm>
          <a:prstGeom prst="rect">
            <a:avLst/>
          </a:prstGeom>
        </p:spPr>
      </p:pic>
      <p:sp>
        <p:nvSpPr>
          <p:cNvPr id="4" name="TextBox 3"/>
          <p:cNvSpPr txBox="1"/>
          <p:nvPr/>
        </p:nvSpPr>
        <p:spPr>
          <a:xfrm>
            <a:off x="3339548" y="3557152"/>
            <a:ext cx="2792895" cy="276999"/>
          </a:xfrm>
          <a:prstGeom prst="rect">
            <a:avLst/>
          </a:prstGeom>
          <a:noFill/>
        </p:spPr>
        <p:txBody>
          <a:bodyPr wrap="square" rtlCol="0">
            <a:spAutoFit/>
          </a:bodyPr>
          <a:lstStyle/>
          <a:p>
            <a:r>
              <a:rPr lang="en-US" sz="1200" b="1" dirty="0">
                <a:solidFill>
                  <a:srgbClr val="285891"/>
                </a:solidFill>
                <a:latin typeface="Times New Roman" panose="02020603050405020304" pitchFamily="18" charset="0"/>
                <a:cs typeface="Times New Roman" panose="02020603050405020304" pitchFamily="18" charset="0"/>
              </a:rPr>
              <a:t>(</a:t>
            </a:r>
            <a:r>
              <a:rPr lang="lt-LT" sz="1200" b="1" dirty="0">
                <a:solidFill>
                  <a:srgbClr val="285891"/>
                </a:solidFill>
                <a:latin typeface="Times New Roman" panose="02020603050405020304" pitchFamily="18" charset="0"/>
                <a:cs typeface="Times New Roman" panose="02020603050405020304" pitchFamily="18" charset="0"/>
              </a:rPr>
              <a:t>skirtų valandų skaičius</a:t>
            </a:r>
            <a:r>
              <a:rPr lang="en-US" sz="1200" b="1" dirty="0">
                <a:solidFill>
                  <a:srgbClr val="285891"/>
                </a:solidFill>
                <a:latin typeface="Times New Roman" panose="02020603050405020304" pitchFamily="18" charset="0"/>
                <a:cs typeface="Times New Roman" panose="02020603050405020304" pitchFamily="18" charset="0"/>
              </a:rPr>
              <a:t>)  </a:t>
            </a:r>
            <a:r>
              <a:rPr lang="en-US" sz="1200" dirty="0">
                <a:solidFill>
                  <a:srgbClr val="285891"/>
                </a:solidFill>
                <a:latin typeface="Times New Roman" panose="02020603050405020304" pitchFamily="18" charset="0"/>
                <a:cs typeface="Times New Roman" panose="02020603050405020304" pitchFamily="18" charset="0"/>
              </a:rPr>
              <a:t>x  </a:t>
            </a:r>
            <a:r>
              <a:rPr lang="en-US" sz="1200" b="1" dirty="0">
                <a:solidFill>
                  <a:srgbClr val="285891"/>
                </a:solidFill>
                <a:latin typeface="Times New Roman" panose="02020603050405020304" pitchFamily="18" charset="0"/>
                <a:cs typeface="Times New Roman" panose="02020603050405020304" pitchFamily="18" charset="0"/>
              </a:rPr>
              <a:t>(130 EUR) </a:t>
            </a:r>
          </a:p>
        </p:txBody>
      </p:sp>
      <p:sp>
        <p:nvSpPr>
          <p:cNvPr id="15" name="Rectangle 14"/>
          <p:cNvSpPr/>
          <p:nvPr/>
        </p:nvSpPr>
        <p:spPr>
          <a:xfrm>
            <a:off x="4115378" y="1063865"/>
            <a:ext cx="685800" cy="534428"/>
          </a:xfrm>
          <a:prstGeom prst="rect">
            <a:avLst/>
          </a:prstGeom>
          <a:solidFill>
            <a:srgbClr val="573C78"/>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pl-PL" sz="1400" dirty="0">
                <a:latin typeface="Times New Roman" panose="02020603050405020304" pitchFamily="18" charset="0"/>
                <a:cs typeface="Times New Roman" panose="02020603050405020304" pitchFamily="18" charset="0"/>
              </a:rPr>
              <a:t>NS</a:t>
            </a:r>
            <a:r>
              <a:rPr lang="lt-LT" sz="1400" dirty="0">
                <a:latin typeface="Times New Roman" panose="02020603050405020304" pitchFamily="18" charset="0"/>
                <a:cs typeface="Times New Roman" panose="02020603050405020304" pitchFamily="18" charset="0"/>
              </a:rPr>
              <a:t>I</a:t>
            </a:r>
            <a:r>
              <a:rPr lang="pl-PL" sz="1400" dirty="0">
                <a:latin typeface="Times New Roman" panose="02020603050405020304" pitchFamily="18" charset="0"/>
                <a:cs typeface="Times New Roman" panose="02020603050405020304" pitchFamily="18" charset="0"/>
              </a:rPr>
              <a:t> 2</a:t>
            </a:r>
            <a:endParaRPr lang="en-US" sz="1400" dirty="0">
              <a:latin typeface="Times New Roman" panose="02020603050405020304" pitchFamily="18" charset="0"/>
              <a:cs typeface="Times New Roman" panose="02020603050405020304" pitchFamily="18" charset="0"/>
            </a:endParaRPr>
          </a:p>
        </p:txBody>
      </p:sp>
      <p:sp>
        <p:nvSpPr>
          <p:cNvPr id="16" name="Rectangle 15"/>
          <p:cNvSpPr/>
          <p:nvPr/>
        </p:nvSpPr>
        <p:spPr>
          <a:xfrm>
            <a:off x="1552956" y="1063865"/>
            <a:ext cx="685800" cy="547000"/>
          </a:xfrm>
          <a:prstGeom prst="rect">
            <a:avLst/>
          </a:prstGeom>
          <a:solidFill>
            <a:srgbClr val="228099"/>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pl-PL" sz="1400" dirty="0">
                <a:latin typeface="Times New Roman" panose="02020603050405020304" pitchFamily="18" charset="0"/>
                <a:cs typeface="Times New Roman" panose="02020603050405020304" pitchFamily="18" charset="0"/>
              </a:rPr>
              <a:t>NS</a:t>
            </a:r>
            <a:r>
              <a:rPr lang="lt-LT" sz="1400" dirty="0">
                <a:latin typeface="Times New Roman" panose="02020603050405020304" pitchFamily="18" charset="0"/>
                <a:cs typeface="Times New Roman" panose="02020603050405020304" pitchFamily="18" charset="0"/>
              </a:rPr>
              <a:t>I</a:t>
            </a:r>
            <a:r>
              <a:rPr lang="pl-PL" sz="1400" dirty="0">
                <a:latin typeface="Times New Roman" panose="02020603050405020304" pitchFamily="18" charset="0"/>
                <a:cs typeface="Times New Roman" panose="02020603050405020304" pitchFamily="18" charset="0"/>
              </a:rPr>
              <a:t> 1</a:t>
            </a:r>
            <a:endParaRPr lang="en-US" sz="1400"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2940293" y="1130157"/>
            <a:ext cx="422686" cy="444800"/>
          </a:xfrm>
          <a:prstGeom prst="rect">
            <a:avLst/>
          </a:prstGeom>
        </p:spPr>
      </p:pic>
      <p:sp>
        <p:nvSpPr>
          <p:cNvPr id="20" name="TextBox 19"/>
          <p:cNvSpPr txBox="1"/>
          <p:nvPr/>
        </p:nvSpPr>
        <p:spPr>
          <a:xfrm>
            <a:off x="775252" y="1731171"/>
            <a:ext cx="2902225" cy="276999"/>
          </a:xfrm>
          <a:prstGeom prst="rect">
            <a:avLst/>
          </a:prstGeom>
          <a:noFill/>
        </p:spPr>
        <p:txBody>
          <a:bodyPr wrap="square" rtlCol="0">
            <a:spAutoFit/>
          </a:bodyPr>
          <a:lstStyle/>
          <a:p>
            <a:r>
              <a:rPr lang="pl-PL" sz="1200" dirty="0">
                <a:solidFill>
                  <a:srgbClr val="228099"/>
                </a:solidFill>
                <a:latin typeface="Times New Roman" panose="02020603050405020304" pitchFamily="18" charset="0"/>
                <a:cs typeface="Times New Roman" panose="02020603050405020304" pitchFamily="18" charset="0"/>
              </a:rPr>
              <a:t> </a:t>
            </a:r>
            <a:r>
              <a:rPr lang="pl-PL" sz="1200" b="1" dirty="0">
                <a:solidFill>
                  <a:srgbClr val="228099"/>
                </a:solidFill>
                <a:latin typeface="Times New Roman" panose="02020603050405020304" pitchFamily="18" charset="0"/>
                <a:cs typeface="Times New Roman" panose="02020603050405020304" pitchFamily="18" charset="0"/>
              </a:rPr>
              <a:t>(</a:t>
            </a:r>
            <a:r>
              <a:rPr lang="lt-LT" sz="1200" b="1" dirty="0">
                <a:solidFill>
                  <a:srgbClr val="228099"/>
                </a:solidFill>
                <a:latin typeface="Times New Roman" panose="02020603050405020304" pitchFamily="18" charset="0"/>
                <a:cs typeface="Times New Roman" panose="02020603050405020304" pitchFamily="18" charset="0"/>
              </a:rPr>
              <a:t>skirtų valandų skaičius</a:t>
            </a:r>
            <a:r>
              <a:rPr lang="en-US" sz="1200" b="1" dirty="0">
                <a:solidFill>
                  <a:srgbClr val="228099"/>
                </a:solidFill>
                <a:latin typeface="Times New Roman" panose="02020603050405020304" pitchFamily="18" charset="0"/>
                <a:cs typeface="Times New Roman" panose="02020603050405020304" pitchFamily="18" charset="0"/>
              </a:rPr>
              <a:t>) </a:t>
            </a:r>
            <a:r>
              <a:rPr lang="pl-PL" sz="1200" b="1" dirty="0">
                <a:solidFill>
                  <a:srgbClr val="228099"/>
                </a:solidFill>
                <a:latin typeface="Times New Roman" panose="02020603050405020304" pitchFamily="18" charset="0"/>
                <a:cs typeface="Times New Roman" panose="02020603050405020304" pitchFamily="18" charset="0"/>
              </a:rPr>
              <a:t> </a:t>
            </a:r>
            <a:r>
              <a:rPr lang="en-US" sz="1200" dirty="0">
                <a:solidFill>
                  <a:srgbClr val="228099"/>
                </a:solidFill>
                <a:latin typeface="Times New Roman" panose="02020603050405020304" pitchFamily="18" charset="0"/>
                <a:cs typeface="Times New Roman" panose="02020603050405020304" pitchFamily="18" charset="0"/>
              </a:rPr>
              <a:t>x </a:t>
            </a:r>
            <a:r>
              <a:rPr lang="pl-PL" sz="1200" dirty="0">
                <a:solidFill>
                  <a:srgbClr val="228099"/>
                </a:solidFill>
                <a:latin typeface="Times New Roman" panose="02020603050405020304" pitchFamily="18" charset="0"/>
                <a:cs typeface="Times New Roman" panose="02020603050405020304" pitchFamily="18" charset="0"/>
              </a:rPr>
              <a:t> </a:t>
            </a:r>
            <a:r>
              <a:rPr lang="en-US" sz="1200" b="1" dirty="0">
                <a:solidFill>
                  <a:srgbClr val="228099"/>
                </a:solidFill>
                <a:latin typeface="Times New Roman" panose="02020603050405020304" pitchFamily="18" charset="0"/>
                <a:cs typeface="Times New Roman" panose="02020603050405020304" pitchFamily="18" charset="0"/>
              </a:rPr>
              <a:t>(…</a:t>
            </a:r>
            <a:r>
              <a:rPr lang="pl-PL" sz="1200" b="1" dirty="0">
                <a:solidFill>
                  <a:srgbClr val="228099"/>
                </a:solidFill>
                <a:latin typeface="Times New Roman" panose="02020603050405020304" pitchFamily="18" charset="0"/>
                <a:cs typeface="Times New Roman" panose="02020603050405020304" pitchFamily="18" charset="0"/>
              </a:rPr>
              <a:t> </a:t>
            </a:r>
            <a:r>
              <a:rPr lang="en-US" sz="1200" b="1" dirty="0">
                <a:solidFill>
                  <a:srgbClr val="228099"/>
                </a:solidFill>
                <a:latin typeface="Times New Roman" panose="02020603050405020304" pitchFamily="18" charset="0"/>
                <a:cs typeface="Times New Roman" panose="02020603050405020304" pitchFamily="18" charset="0"/>
              </a:rPr>
              <a:t>EUR) </a:t>
            </a:r>
          </a:p>
        </p:txBody>
      </p:sp>
      <p:sp>
        <p:nvSpPr>
          <p:cNvPr id="21" name="TextBox 20"/>
          <p:cNvSpPr txBox="1"/>
          <p:nvPr/>
        </p:nvSpPr>
        <p:spPr>
          <a:xfrm>
            <a:off x="3836505" y="1604796"/>
            <a:ext cx="1918252" cy="461665"/>
          </a:xfrm>
          <a:prstGeom prst="rect">
            <a:avLst/>
          </a:prstGeom>
          <a:noFill/>
        </p:spPr>
        <p:txBody>
          <a:bodyPr wrap="square" rtlCol="0">
            <a:spAutoFit/>
          </a:bodyPr>
          <a:lstStyle/>
          <a:p>
            <a:pPr algn="ctr"/>
            <a:r>
              <a:rPr lang="en-US" sz="1200" b="1" dirty="0" err="1">
                <a:solidFill>
                  <a:srgbClr val="573C78"/>
                </a:solidFill>
                <a:latin typeface="Times New Roman" panose="02020603050405020304" pitchFamily="18" charset="0"/>
                <a:cs typeface="Times New Roman" panose="02020603050405020304" pitchFamily="18" charset="0"/>
              </a:rPr>
              <a:t>Fiksuota</a:t>
            </a:r>
            <a:r>
              <a:rPr lang="en-US" sz="1200" b="1" dirty="0">
                <a:solidFill>
                  <a:srgbClr val="573C78"/>
                </a:solidFill>
                <a:latin typeface="Times New Roman" panose="02020603050405020304" pitchFamily="18" charset="0"/>
                <a:cs typeface="Times New Roman" panose="02020603050405020304" pitchFamily="18" charset="0"/>
              </a:rPr>
              <a:t> </a:t>
            </a:r>
            <a:r>
              <a:rPr lang="en-US" sz="1200" b="1" dirty="0" err="1">
                <a:solidFill>
                  <a:srgbClr val="573C78"/>
                </a:solidFill>
                <a:latin typeface="Times New Roman" panose="02020603050405020304" pitchFamily="18" charset="0"/>
                <a:cs typeface="Times New Roman" panose="02020603050405020304" pitchFamily="18" charset="0"/>
              </a:rPr>
              <a:t>norma</a:t>
            </a:r>
            <a:r>
              <a:rPr lang="en-US" sz="1200" b="1" dirty="0">
                <a:solidFill>
                  <a:srgbClr val="573C78"/>
                </a:solidFill>
                <a:latin typeface="Times New Roman" panose="02020603050405020304" pitchFamily="18" charset="0"/>
                <a:cs typeface="Times New Roman" panose="02020603050405020304" pitchFamily="18" charset="0"/>
              </a:rPr>
              <a:t>…. </a:t>
            </a:r>
            <a:r>
              <a:rPr lang="lt-LT" sz="1200" b="1" dirty="0">
                <a:solidFill>
                  <a:srgbClr val="573C78"/>
                </a:solidFill>
                <a:latin typeface="Times New Roman" panose="02020603050405020304" pitchFamily="18" charset="0"/>
                <a:cs typeface="Times New Roman" panose="02020603050405020304" pitchFamily="18" charset="0"/>
              </a:rPr>
              <a:t>LV / PL</a:t>
            </a:r>
            <a:r>
              <a:rPr lang="en-US" sz="1200" b="1" dirty="0">
                <a:solidFill>
                  <a:srgbClr val="573C78"/>
                </a:solidFill>
                <a:latin typeface="Times New Roman" panose="02020603050405020304" pitchFamily="18" charset="0"/>
                <a:cs typeface="Times New Roman" panose="02020603050405020304" pitchFamily="18" charset="0"/>
              </a:rPr>
              <a:t> </a:t>
            </a:r>
          </a:p>
        </p:txBody>
      </p:sp>
      <p:sp>
        <p:nvSpPr>
          <p:cNvPr id="23" name="Rectangle 22"/>
          <p:cNvSpPr/>
          <p:nvPr/>
        </p:nvSpPr>
        <p:spPr>
          <a:xfrm>
            <a:off x="6136318" y="1032077"/>
            <a:ext cx="685800" cy="534428"/>
          </a:xfrm>
          <a:prstGeom prst="rect">
            <a:avLst/>
          </a:prstGeom>
          <a:solidFill>
            <a:srgbClr val="942926"/>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pl-PL" sz="1400" dirty="0">
                <a:latin typeface="Times New Roman" panose="02020603050405020304" pitchFamily="18" charset="0"/>
                <a:cs typeface="Times New Roman" panose="02020603050405020304" pitchFamily="18" charset="0"/>
              </a:rPr>
              <a:t>NS</a:t>
            </a:r>
            <a:r>
              <a:rPr lang="lt-LT" sz="1400" dirty="0">
                <a:latin typeface="Times New Roman" panose="02020603050405020304" pitchFamily="18" charset="0"/>
                <a:cs typeface="Times New Roman" panose="02020603050405020304" pitchFamily="18" charset="0"/>
              </a:rPr>
              <a:t>I</a:t>
            </a:r>
            <a:r>
              <a:rPr lang="pl-PL" sz="1400" dirty="0">
                <a:latin typeface="Times New Roman" panose="02020603050405020304" pitchFamily="18" charset="0"/>
                <a:cs typeface="Times New Roman" panose="02020603050405020304" pitchFamily="18" charset="0"/>
              </a:rPr>
              <a:t> 3</a:t>
            </a:r>
            <a:endParaRPr lang="en-US" sz="1400" dirty="0">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7044596" y="1084304"/>
            <a:ext cx="406138" cy="440762"/>
          </a:xfrm>
          <a:prstGeom prst="rect">
            <a:avLst/>
          </a:prstGeom>
        </p:spPr>
      </p:pic>
      <p:sp>
        <p:nvSpPr>
          <p:cNvPr id="25" name="TextBox 24"/>
          <p:cNvSpPr txBox="1"/>
          <p:nvPr/>
        </p:nvSpPr>
        <p:spPr>
          <a:xfrm>
            <a:off x="6022437" y="1751713"/>
            <a:ext cx="1581599" cy="300082"/>
          </a:xfrm>
          <a:prstGeom prst="rect">
            <a:avLst/>
          </a:prstGeom>
          <a:noFill/>
        </p:spPr>
        <p:txBody>
          <a:bodyPr wrap="square" rtlCol="0">
            <a:spAutoFit/>
          </a:bodyPr>
          <a:lstStyle/>
          <a:p>
            <a:pPr algn="ctr"/>
            <a:r>
              <a:rPr lang="pl-PL" sz="1350" dirty="0">
                <a:solidFill>
                  <a:srgbClr val="285891"/>
                </a:solidFill>
              </a:rPr>
              <a:t> </a:t>
            </a:r>
            <a:r>
              <a:rPr lang="en-US" sz="1200" b="1" dirty="0" err="1">
                <a:solidFill>
                  <a:srgbClr val="942926"/>
                </a:solidFill>
                <a:latin typeface="Times New Roman" panose="02020603050405020304" pitchFamily="18" charset="0"/>
                <a:cs typeface="Times New Roman" panose="02020603050405020304" pitchFamily="18" charset="0"/>
              </a:rPr>
              <a:t>Jokio</a:t>
            </a:r>
            <a:r>
              <a:rPr lang="en-US" sz="1200" b="1" dirty="0">
                <a:solidFill>
                  <a:srgbClr val="942926"/>
                </a:solidFill>
                <a:latin typeface="Times New Roman" panose="02020603050405020304" pitchFamily="18" charset="0"/>
                <a:cs typeface="Times New Roman" panose="02020603050405020304" pitchFamily="18" charset="0"/>
              </a:rPr>
              <a:t> </a:t>
            </a:r>
            <a:r>
              <a:rPr lang="en-US" sz="1200" b="1" dirty="0" err="1">
                <a:solidFill>
                  <a:srgbClr val="942926"/>
                </a:solidFill>
                <a:latin typeface="Times New Roman" panose="02020603050405020304" pitchFamily="18" charset="0"/>
                <a:cs typeface="Times New Roman" panose="02020603050405020304" pitchFamily="18" charset="0"/>
              </a:rPr>
              <a:t>mokesčio</a:t>
            </a:r>
            <a:endParaRPr lang="en-US" sz="1350" b="1" dirty="0">
              <a:solidFill>
                <a:srgbClr val="942926"/>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347371" y="3872096"/>
            <a:ext cx="808501" cy="808501"/>
          </a:xfrm>
          <a:prstGeom prst="rect">
            <a:avLst/>
          </a:prstGeom>
        </p:spPr>
      </p:pic>
      <p:sp>
        <p:nvSpPr>
          <p:cNvPr id="5" name="Rectangle 4"/>
          <p:cNvSpPr/>
          <p:nvPr/>
        </p:nvSpPr>
        <p:spPr>
          <a:xfrm>
            <a:off x="785192" y="955285"/>
            <a:ext cx="2723322" cy="1108529"/>
          </a:xfrm>
          <a:prstGeom prst="rect">
            <a:avLst/>
          </a:prstGeom>
          <a:noFill/>
          <a:ln>
            <a:solidFill>
              <a:srgbClr val="238099"/>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30" name="Rectangle 29"/>
          <p:cNvSpPr/>
          <p:nvPr/>
        </p:nvSpPr>
        <p:spPr>
          <a:xfrm>
            <a:off x="6027195" y="947569"/>
            <a:ext cx="1581599" cy="1108529"/>
          </a:xfrm>
          <a:prstGeom prst="rect">
            <a:avLst/>
          </a:prstGeom>
          <a:noFill/>
          <a:ln>
            <a:solidFill>
              <a:srgbClr val="94292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31" name="Rectangle 30"/>
          <p:cNvSpPr/>
          <p:nvPr/>
        </p:nvSpPr>
        <p:spPr>
          <a:xfrm>
            <a:off x="3990193" y="944707"/>
            <a:ext cx="1581599" cy="1108529"/>
          </a:xfrm>
          <a:prstGeom prst="rect">
            <a:avLst/>
          </a:prstGeom>
          <a:noFill/>
          <a:ln>
            <a:solidFill>
              <a:srgbClr val="573C7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cxnSp>
        <p:nvCxnSpPr>
          <p:cNvPr id="12" name="Straight Connector 11"/>
          <p:cNvCxnSpPr/>
          <p:nvPr/>
        </p:nvCxnSpPr>
        <p:spPr>
          <a:xfrm>
            <a:off x="2475719" y="2071283"/>
            <a:ext cx="0" cy="57992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6817993" y="2071283"/>
            <a:ext cx="2" cy="57992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475719" y="2651203"/>
            <a:ext cx="43463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4776382" y="2049476"/>
            <a:ext cx="10106" cy="8473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3379304" y="2928920"/>
            <a:ext cx="2733261" cy="895862"/>
          </a:xfrm>
          <a:prstGeom prst="rect">
            <a:avLst/>
          </a:prstGeom>
          <a:noFill/>
          <a:ln>
            <a:solidFill>
              <a:srgbClr val="573C7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43" name="TextBox 42"/>
          <p:cNvSpPr txBox="1"/>
          <p:nvPr/>
        </p:nvSpPr>
        <p:spPr>
          <a:xfrm>
            <a:off x="2973677" y="2189976"/>
            <a:ext cx="1363913" cy="461665"/>
          </a:xfrm>
          <a:prstGeom prst="rect">
            <a:avLst/>
          </a:prstGeom>
          <a:noFill/>
        </p:spPr>
        <p:txBody>
          <a:bodyPr wrap="square" rtlCol="0">
            <a:spAutoFit/>
          </a:bodyPr>
          <a:lstStyle/>
          <a:p>
            <a:r>
              <a:rPr lang="lt-LT" sz="1200" dirty="0">
                <a:solidFill>
                  <a:srgbClr val="4F81BD"/>
                </a:solidFill>
                <a:latin typeface="Times New Roman" panose="02020603050405020304" pitchFamily="18" charset="0"/>
                <a:cs typeface="Times New Roman" panose="02020603050405020304" pitchFamily="18" charset="0"/>
              </a:rPr>
              <a:t>IŠLAIDŲ ATASKAITA</a:t>
            </a:r>
            <a:endParaRPr lang="en-US" sz="1200" dirty="0">
              <a:solidFill>
                <a:srgbClr val="4F81BD"/>
              </a:solidFill>
              <a:latin typeface="Times New Roman" panose="02020603050405020304" pitchFamily="18" charset="0"/>
              <a:cs typeface="Times New Roman" panose="02020603050405020304" pitchFamily="18" charset="0"/>
            </a:endParaRPr>
          </a:p>
        </p:txBody>
      </p:sp>
      <p:cxnSp>
        <p:nvCxnSpPr>
          <p:cNvPr id="45" name="Straight Connector 44"/>
          <p:cNvCxnSpPr/>
          <p:nvPr/>
        </p:nvCxnSpPr>
        <p:spPr>
          <a:xfrm>
            <a:off x="4815212" y="3834152"/>
            <a:ext cx="0" cy="707663"/>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592190" y="1294318"/>
            <a:ext cx="391886" cy="553998"/>
          </a:xfrm>
          <a:prstGeom prst="rect">
            <a:avLst/>
          </a:prstGeom>
          <a:noFill/>
        </p:spPr>
        <p:txBody>
          <a:bodyPr wrap="square" rtlCol="0">
            <a:spAutoFit/>
          </a:bodyPr>
          <a:lstStyle/>
          <a:p>
            <a:r>
              <a:rPr lang="pl-PL" sz="3000" dirty="0">
                <a:solidFill>
                  <a:srgbClr val="FF0000"/>
                </a:solidFill>
              </a:rPr>
              <a:t>+</a:t>
            </a:r>
            <a:endParaRPr lang="en-US" sz="3000" dirty="0">
              <a:solidFill>
                <a:srgbClr val="FF0000"/>
              </a:solidFill>
            </a:endParaRPr>
          </a:p>
        </p:txBody>
      </p:sp>
      <p:sp>
        <p:nvSpPr>
          <p:cNvPr id="36" name="TextBox 35"/>
          <p:cNvSpPr txBox="1"/>
          <p:nvPr/>
        </p:nvSpPr>
        <p:spPr>
          <a:xfrm>
            <a:off x="5625793" y="1293857"/>
            <a:ext cx="391886" cy="553998"/>
          </a:xfrm>
          <a:prstGeom prst="rect">
            <a:avLst/>
          </a:prstGeom>
          <a:noFill/>
        </p:spPr>
        <p:txBody>
          <a:bodyPr wrap="square" rtlCol="0">
            <a:spAutoFit/>
          </a:bodyPr>
          <a:lstStyle/>
          <a:p>
            <a:r>
              <a:rPr lang="pl-PL" sz="3000" dirty="0">
                <a:solidFill>
                  <a:srgbClr val="FF0000"/>
                </a:solidFill>
              </a:rPr>
              <a:t>+</a:t>
            </a:r>
            <a:endParaRPr lang="en-US" sz="3000" dirty="0">
              <a:solidFill>
                <a:srgbClr val="FF0000"/>
              </a:solidFill>
            </a:endParaRPr>
          </a:p>
        </p:txBody>
      </p:sp>
      <p:sp>
        <p:nvSpPr>
          <p:cNvPr id="37" name="TextBox 36"/>
          <p:cNvSpPr txBox="1"/>
          <p:nvPr/>
        </p:nvSpPr>
        <p:spPr>
          <a:xfrm>
            <a:off x="4452976" y="2495442"/>
            <a:ext cx="391886" cy="553998"/>
          </a:xfrm>
          <a:prstGeom prst="rect">
            <a:avLst/>
          </a:prstGeom>
          <a:noFill/>
        </p:spPr>
        <p:txBody>
          <a:bodyPr wrap="square" rtlCol="0">
            <a:spAutoFit/>
          </a:bodyPr>
          <a:lstStyle/>
          <a:p>
            <a:r>
              <a:rPr lang="pl-PL" sz="3000" dirty="0">
                <a:solidFill>
                  <a:srgbClr val="FF0000"/>
                </a:solidFill>
              </a:rPr>
              <a:t>+</a:t>
            </a:r>
            <a:endParaRPr lang="en-US" sz="3000" dirty="0">
              <a:solidFill>
                <a:srgbClr val="FF0000"/>
              </a:solidFill>
            </a:endParaRPr>
          </a:p>
        </p:txBody>
      </p:sp>
      <p:pic>
        <p:nvPicPr>
          <p:cNvPr id="46" name="Picture 45"/>
          <p:cNvPicPr>
            <a:picLocks noChangeAspect="1"/>
          </p:cNvPicPr>
          <p:nvPr/>
        </p:nvPicPr>
        <p:blipFill>
          <a:blip r:embed="rId9"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839738" y="2950263"/>
            <a:ext cx="712262" cy="712262"/>
          </a:xfrm>
          <a:prstGeom prst="rect">
            <a:avLst/>
          </a:prstGeom>
        </p:spPr>
      </p:pic>
      <p:pic>
        <p:nvPicPr>
          <p:cNvPr id="11" name="Picture 10"/>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238756" y="4033640"/>
            <a:ext cx="603948" cy="711064"/>
          </a:xfrm>
          <a:prstGeom prst="rect">
            <a:avLst/>
          </a:prstGeom>
        </p:spPr>
      </p:pic>
      <p:cxnSp>
        <p:nvCxnSpPr>
          <p:cNvPr id="47" name="Straight Arrow Connector 46"/>
          <p:cNvCxnSpPr/>
          <p:nvPr/>
        </p:nvCxnSpPr>
        <p:spPr>
          <a:xfrm flipH="1">
            <a:off x="2078182" y="4541815"/>
            <a:ext cx="273702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961379" y="3881437"/>
            <a:ext cx="1958491" cy="646331"/>
          </a:xfrm>
          <a:prstGeom prst="rect">
            <a:avLst/>
          </a:prstGeom>
          <a:noFill/>
        </p:spPr>
        <p:txBody>
          <a:bodyPr wrap="square" rtlCol="0">
            <a:spAutoFit/>
          </a:bodyPr>
          <a:lstStyle/>
          <a:p>
            <a:pPr marL="133350" indent="-133350">
              <a:buFont typeface="Arial" panose="020B0604020202020204" pitchFamily="34" charset="0"/>
              <a:buChar char="•"/>
            </a:pPr>
            <a:r>
              <a:rPr lang="lt-LT" sz="1200" dirty="0">
                <a:solidFill>
                  <a:srgbClr val="4F81BD"/>
                </a:solidFill>
                <a:latin typeface="Times New Roman" panose="02020603050405020304" pitchFamily="18" charset="0"/>
                <a:cs typeface="Times New Roman" panose="02020603050405020304" pitchFamily="18" charset="0"/>
              </a:rPr>
              <a:t>Eurais</a:t>
            </a:r>
            <a:r>
              <a:rPr lang="en-US" sz="1200" dirty="0">
                <a:solidFill>
                  <a:srgbClr val="4F81BD"/>
                </a:solidFill>
                <a:latin typeface="Times New Roman" panose="02020603050405020304" pitchFamily="18" charset="0"/>
                <a:cs typeface="Times New Roman" panose="02020603050405020304" pitchFamily="18" charset="0"/>
              </a:rPr>
              <a:t>.</a:t>
            </a:r>
          </a:p>
          <a:p>
            <a:pPr marL="133350" indent="-133350">
              <a:buFont typeface="Arial" panose="020B0604020202020204" pitchFamily="34" charset="0"/>
              <a:buChar char="•"/>
            </a:pPr>
            <a:r>
              <a:rPr lang="fi-FI" sz="1200" dirty="0">
                <a:solidFill>
                  <a:srgbClr val="4F81BD"/>
                </a:solidFill>
                <a:latin typeface="Times New Roman" panose="02020603050405020304" pitchFamily="18" charset="0"/>
                <a:cs typeface="Times New Roman" panose="02020603050405020304" pitchFamily="18" charset="0"/>
              </a:rPr>
              <a:t>Valandų skaičius (ERA)</a:t>
            </a:r>
          </a:p>
          <a:p>
            <a:pPr marL="133350" indent="-133350">
              <a:buFont typeface="Arial" panose="020B0604020202020204" pitchFamily="34" charset="0"/>
              <a:buChar char="•"/>
            </a:pPr>
            <a:r>
              <a:rPr lang="fi-FI" sz="1200" dirty="0">
                <a:solidFill>
                  <a:srgbClr val="4F81BD"/>
                </a:solidFill>
                <a:latin typeface="Times New Roman" panose="02020603050405020304" pitchFamily="18" charset="0"/>
                <a:cs typeface="Times New Roman" panose="02020603050405020304" pitchFamily="18" charset="0"/>
              </a:rPr>
              <a:t>Kiekvienos NS</a:t>
            </a:r>
            <a:r>
              <a:rPr lang="lt-LT" sz="1200" dirty="0">
                <a:solidFill>
                  <a:srgbClr val="4F81BD"/>
                </a:solidFill>
                <a:latin typeface="Times New Roman" panose="02020603050405020304" pitchFamily="18" charset="0"/>
                <a:cs typeface="Times New Roman" panose="02020603050405020304" pitchFamily="18" charset="0"/>
              </a:rPr>
              <a:t>I</a:t>
            </a:r>
            <a:r>
              <a:rPr lang="fi-FI" sz="1200" dirty="0">
                <a:solidFill>
                  <a:srgbClr val="4F81BD"/>
                </a:solidFill>
                <a:latin typeface="Times New Roman" panose="02020603050405020304" pitchFamily="18" charset="0"/>
                <a:cs typeface="Times New Roman" panose="02020603050405020304" pitchFamily="18" charset="0"/>
              </a:rPr>
              <a:t> </a:t>
            </a:r>
            <a:r>
              <a:rPr lang="lt-LT" sz="1200" dirty="0">
                <a:solidFill>
                  <a:srgbClr val="4F81BD"/>
                </a:solidFill>
                <a:latin typeface="Times New Roman" panose="02020603050405020304" pitchFamily="18" charset="0"/>
                <a:cs typeface="Times New Roman" panose="02020603050405020304" pitchFamily="18" charset="0"/>
              </a:rPr>
              <a:t>įkainis</a:t>
            </a:r>
            <a:endParaRPr lang="en-US" sz="1200" dirty="0">
              <a:solidFill>
                <a:srgbClr val="4F81BD"/>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2970001" y="4544462"/>
            <a:ext cx="1638742" cy="276999"/>
          </a:xfrm>
          <a:prstGeom prst="rect">
            <a:avLst/>
          </a:prstGeom>
          <a:noFill/>
        </p:spPr>
        <p:txBody>
          <a:bodyPr wrap="square" rtlCol="0">
            <a:spAutoFit/>
          </a:bodyPr>
          <a:lstStyle/>
          <a:p>
            <a:pPr marL="133350" indent="-133350">
              <a:buFont typeface="Arial" panose="020B0604020202020204" pitchFamily="34" charset="0"/>
              <a:buChar char="•"/>
            </a:pPr>
            <a:r>
              <a:rPr lang="lt-LT" sz="1200" dirty="0">
                <a:solidFill>
                  <a:srgbClr val="4F81BD"/>
                </a:solidFill>
                <a:latin typeface="Times New Roman" panose="02020603050405020304" pitchFamily="18" charset="0"/>
                <a:cs typeface="Times New Roman" panose="02020603050405020304" pitchFamily="18" charset="0"/>
              </a:rPr>
              <a:t>Teisė apskųsti</a:t>
            </a:r>
            <a:r>
              <a:rPr lang="en-US" sz="1200" dirty="0">
                <a:solidFill>
                  <a:srgbClr val="4F81BD"/>
                </a:solidFill>
                <a:latin typeface="Times New Roman" panose="02020603050405020304" pitchFamily="18" charset="0"/>
                <a:cs typeface="Times New Roman" panose="02020603050405020304" pitchFamily="18" charset="0"/>
              </a:rPr>
              <a:t> </a:t>
            </a:r>
          </a:p>
        </p:txBody>
      </p:sp>
      <p:sp>
        <p:nvSpPr>
          <p:cNvPr id="48" name="Title 1">
            <a:extLst>
              <a:ext uri="{FF2B5EF4-FFF2-40B4-BE49-F238E27FC236}">
                <a16:creationId xmlns:a16="http://schemas.microsoft.com/office/drawing/2014/main" id="{4E448A76-2A0A-40E2-8745-EBB8EACD5A61}"/>
              </a:ext>
            </a:extLst>
          </p:cNvPr>
          <p:cNvSpPr txBox="1">
            <a:spLocks/>
          </p:cNvSpPr>
          <p:nvPr/>
        </p:nvSpPr>
        <p:spPr>
          <a:xfrm>
            <a:off x="318815" y="205979"/>
            <a:ext cx="8506371" cy="48109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1650" kern="1200">
                <a:solidFill>
                  <a:schemeClr val="tx1"/>
                </a:solidFill>
                <a:latin typeface="Calibri"/>
                <a:ea typeface="+mj-ea"/>
                <a:cs typeface="Calibri"/>
              </a:defRPr>
            </a:lvl1pPr>
          </a:lstStyle>
          <a:p>
            <a:r>
              <a:rPr lang="lt-LT" sz="2000" dirty="0">
                <a:solidFill>
                  <a:schemeClr val="tx2"/>
                </a:solidFill>
                <a:latin typeface="Times New Roman" panose="02020603050405020304" pitchFamily="18" charset="0"/>
                <a:cs typeface="Times New Roman" panose="02020603050405020304" pitchFamily="18" charset="0"/>
              </a:rPr>
              <a:t>Mokesčių ir rinkliavų skaičiavimo pavyzdys (paraiškos pateiktos ERA)</a:t>
            </a:r>
            <a:endParaRPr lang="en-US" sz="2000" dirty="0">
              <a:solidFill>
                <a:schemeClr val="tx2"/>
              </a:solidFill>
            </a:endParaRPr>
          </a:p>
        </p:txBody>
      </p:sp>
      <p:sp>
        <p:nvSpPr>
          <p:cNvPr id="49" name="TextBox 48">
            <a:extLst>
              <a:ext uri="{FF2B5EF4-FFF2-40B4-BE49-F238E27FC236}">
                <a16:creationId xmlns:a16="http://schemas.microsoft.com/office/drawing/2014/main" id="{2894B978-C689-4707-AD0A-B312D84488A8}"/>
              </a:ext>
            </a:extLst>
          </p:cNvPr>
          <p:cNvSpPr txBox="1"/>
          <p:nvPr/>
        </p:nvSpPr>
        <p:spPr>
          <a:xfrm>
            <a:off x="5282869" y="2183350"/>
            <a:ext cx="1363913" cy="461665"/>
          </a:xfrm>
          <a:prstGeom prst="rect">
            <a:avLst/>
          </a:prstGeom>
          <a:noFill/>
        </p:spPr>
        <p:txBody>
          <a:bodyPr wrap="square" rtlCol="0">
            <a:spAutoFit/>
          </a:bodyPr>
          <a:lstStyle/>
          <a:p>
            <a:r>
              <a:rPr lang="lt-LT" sz="1200" dirty="0">
                <a:solidFill>
                  <a:srgbClr val="4F81BD"/>
                </a:solidFill>
                <a:latin typeface="Times New Roman" panose="02020603050405020304" pitchFamily="18" charset="0"/>
                <a:cs typeface="Times New Roman" panose="02020603050405020304" pitchFamily="18" charset="0"/>
              </a:rPr>
              <a:t>IŠLAIDŲ ATASKAITA</a:t>
            </a:r>
            <a:endParaRPr lang="en-US" sz="1200" dirty="0">
              <a:solidFill>
                <a:srgbClr val="4F81B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477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E0081-4F2A-4965-A6BB-11E5A2F3443B}"/>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Mokesčiai ir rinkliavos (darbo krūvio įvertinimas ir ataskaitų teikimas)</a:t>
            </a:r>
            <a:endParaRPr lang="en-US" sz="2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EA3DA42-A547-4E67-AE44-09795B909FA9}"/>
              </a:ext>
            </a:extLst>
          </p:cNvPr>
          <p:cNvSpPr>
            <a:spLocks noGrp="1"/>
          </p:cNvSpPr>
          <p:nvPr>
            <p:ph idx="1"/>
          </p:nvPr>
        </p:nvSpPr>
        <p:spPr/>
        <p:txBody>
          <a:bodyPr>
            <a:normAutofit/>
          </a:bodyPr>
          <a:lstStyle/>
          <a:p>
            <a:pPr marL="285750" indent="-285750">
              <a:buFont typeface="Arial" panose="020B0604020202020204" pitchFamily="34" charset="0"/>
              <a:buChar char="•"/>
            </a:pPr>
            <a:r>
              <a:rPr lang="en-US" sz="1400" b="1" dirty="0" err="1">
                <a:latin typeface="Times New Roman" panose="02020603050405020304" pitchFamily="18" charset="0"/>
                <a:cs typeface="Times New Roman" panose="02020603050405020304" pitchFamily="18" charset="0"/>
              </a:rPr>
              <a:t>Apskaičiuoti</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darbo</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krūviai</a:t>
            </a:r>
            <a:r>
              <a:rPr lang="en-US" sz="1400" b="1" dirty="0">
                <a:latin typeface="Times New Roman" panose="02020603050405020304" pitchFamily="18" charset="0"/>
                <a:cs typeface="Times New Roman" panose="02020603050405020304" pitchFamily="18" charset="0"/>
              </a:rPr>
              <a:t>:</a:t>
            </a:r>
          </a:p>
          <a:p>
            <a:pPr lvl="1"/>
            <a:r>
              <a:rPr lang="lt-LT" sz="1400" dirty="0">
                <a:latin typeface="Times New Roman" panose="02020603050405020304" pitchFamily="18" charset="0"/>
                <a:cs typeface="Times New Roman" panose="02020603050405020304" pitchFamily="18" charset="0"/>
              </a:rPr>
              <a:t>b</a:t>
            </a:r>
            <a:r>
              <a:rPr lang="en-US" sz="1400" dirty="0" err="1">
                <a:latin typeface="Times New Roman" panose="02020603050405020304" pitchFamily="18" charset="0"/>
                <a:cs typeface="Times New Roman" panose="02020603050405020304" pitchFamily="18" charset="0"/>
              </a:rPr>
              <a:t>endri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kiekvieno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projekto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tipo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darbo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krūvio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įvertinimai</a:t>
            </a:r>
            <a:r>
              <a:rPr lang="en-US" sz="1400" dirty="0">
                <a:latin typeface="Times New Roman" panose="02020603050405020304" pitchFamily="18" charset="0"/>
                <a:cs typeface="Times New Roman" panose="02020603050405020304" pitchFamily="18" charset="0"/>
              </a:rPr>
              <a:t> (80–320 val.)</a:t>
            </a:r>
          </a:p>
          <a:p>
            <a:pPr lvl="1"/>
            <a:r>
              <a:rPr lang="lt-LT" sz="1400" dirty="0">
                <a:latin typeface="Times New Roman" panose="02020603050405020304" pitchFamily="18" charset="0"/>
                <a:cs typeface="Times New Roman" panose="02020603050405020304" pitchFamily="18" charset="0"/>
              </a:rPr>
              <a:t>k</a:t>
            </a:r>
            <a:r>
              <a:rPr lang="en-US" sz="1400" dirty="0" err="1">
                <a:latin typeface="Times New Roman" panose="02020603050405020304" pitchFamily="18" charset="0"/>
                <a:cs typeface="Times New Roman" panose="02020603050405020304" pitchFamily="18" charset="0"/>
              </a:rPr>
              <a:t>iekvienos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pateiktos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paraiškos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atveju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projekto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vadovas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pritaik</a:t>
            </a:r>
            <a:r>
              <a:rPr lang="lt-LT" sz="1400" dirty="0">
                <a:latin typeface="Times New Roman" panose="02020603050405020304" pitchFamily="18" charset="0"/>
                <a:cs typeface="Times New Roman" panose="02020603050405020304" pitchFamily="18" charset="0"/>
              </a:rPr>
              <a:t>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individualiai</a:t>
            </a:r>
            <a:endParaRPr lang="en-US" sz="1400" dirty="0">
              <a:latin typeface="Times New Roman" panose="02020603050405020304" pitchFamily="18" charset="0"/>
              <a:cs typeface="Times New Roman" panose="02020603050405020304" pitchFamily="18" charset="0"/>
            </a:endParaRPr>
          </a:p>
          <a:p>
            <a:pPr lvl="1"/>
            <a:r>
              <a:rPr lang="lt-LT" sz="1400" dirty="0">
                <a:latin typeface="Times New Roman" panose="02020603050405020304" pitchFamily="18" charset="0"/>
                <a:cs typeface="Times New Roman" panose="02020603050405020304" pitchFamily="18" charset="0"/>
              </a:rPr>
              <a:t>d</a:t>
            </a:r>
            <a:r>
              <a:rPr lang="en-US" sz="1400" dirty="0" err="1">
                <a:latin typeface="Times New Roman" panose="02020603050405020304" pitchFamily="18" charset="0"/>
                <a:cs typeface="Times New Roman" panose="02020603050405020304" pitchFamily="18" charset="0"/>
              </a:rPr>
              <a:t>arbo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krūvis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atsispindi</a:t>
            </a:r>
            <a:r>
              <a:rPr lang="en-US" sz="1400" dirty="0">
                <a:latin typeface="Times New Roman" panose="02020603050405020304" pitchFamily="18" charset="0"/>
                <a:cs typeface="Times New Roman" panose="02020603050405020304" pitchFamily="18" charset="0"/>
              </a:rPr>
              <a:t> MS </a:t>
            </a:r>
            <a:r>
              <a:rPr lang="en-US" sz="1400" dirty="0" err="1">
                <a:latin typeface="Times New Roman" panose="02020603050405020304" pitchFamily="18" charset="0"/>
                <a:cs typeface="Times New Roman" panose="02020603050405020304" pitchFamily="18" charset="0"/>
              </a:rPr>
              <a:t>projekto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planavime</a:t>
            </a:r>
            <a:endParaRPr lang="lt-LT" sz="1400" dirty="0">
              <a:latin typeface="Times New Roman" panose="02020603050405020304" pitchFamily="18" charset="0"/>
              <a:cs typeface="Times New Roman" panose="02020603050405020304" pitchFamily="18" charset="0"/>
            </a:endParaRPr>
          </a:p>
          <a:p>
            <a:endParaRPr lang="lt-LT"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lt-LT" sz="1400" b="1" dirty="0">
                <a:latin typeface="Times New Roman" panose="02020603050405020304" pitchFamily="18" charset="0"/>
                <a:cs typeface="Times New Roman" panose="02020603050405020304" pitchFamily="18" charset="0"/>
              </a:rPr>
              <a:t>Darbo krūvio ataskaitos:</a:t>
            </a:r>
          </a:p>
          <a:p>
            <a:pPr lvl="1"/>
            <a:r>
              <a:rPr lang="lt-LT" sz="1400" dirty="0">
                <a:latin typeface="Times New Roman" panose="02020603050405020304" pitchFamily="18" charset="0"/>
                <a:cs typeface="Times New Roman" panose="02020603050405020304" pitchFamily="18" charset="0"/>
              </a:rPr>
              <a:t>kasdien</a:t>
            </a:r>
          </a:p>
          <a:p>
            <a:pPr lvl="1"/>
            <a:r>
              <a:rPr lang="lt-LT" sz="1400" dirty="0">
                <a:latin typeface="Times New Roman" panose="02020603050405020304" pitchFamily="18" charset="0"/>
                <a:cs typeface="Times New Roman" panose="02020603050405020304" pitchFamily="18" charset="0"/>
              </a:rPr>
              <a:t>„MS Project“ kaip ataskaitų teikimo priemonė</a:t>
            </a:r>
          </a:p>
          <a:p>
            <a:pPr lvl="1"/>
            <a:r>
              <a:rPr lang="lt-LT" sz="1400" dirty="0">
                <a:latin typeface="Times New Roman" panose="02020603050405020304" pitchFamily="18" charset="0"/>
                <a:cs typeface="Times New Roman" panose="02020603050405020304" pitchFamily="18" charset="0"/>
              </a:rPr>
              <a:t>projektų vadovo / programos vadovo atliekamas patikrinimas ir patvirtinimas</a:t>
            </a:r>
            <a:endParaRPr lang="en-US" sz="1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ECA7757-17CE-4783-9FF2-86607B678756}"/>
              </a:ext>
            </a:extLst>
          </p:cNvPr>
          <p:cNvSpPr>
            <a:spLocks noGrp="1"/>
          </p:cNvSpPr>
          <p:nvPr>
            <p:ph type="sldNum" sz="quarter" idx="12"/>
          </p:nvPr>
        </p:nvSpPr>
        <p:spPr/>
        <p:txBody>
          <a:bodyPr/>
          <a:lstStyle/>
          <a:p>
            <a:fld id="{2066355A-084C-D24E-9AD2-7E4FC41EA627}" type="slidenum">
              <a:rPr lang="en-US" smtClean="0"/>
              <a:t>73</a:t>
            </a:fld>
            <a:endParaRPr lang="en-US"/>
          </a:p>
        </p:txBody>
      </p:sp>
      <p:pic>
        <p:nvPicPr>
          <p:cNvPr id="5" name="Picture 4">
            <a:extLst>
              <a:ext uri="{FF2B5EF4-FFF2-40B4-BE49-F238E27FC236}">
                <a16:creationId xmlns:a16="http://schemas.microsoft.com/office/drawing/2014/main" id="{240A5CDA-9FEC-4C27-8148-3CB7B81CFE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6848" y="3247414"/>
            <a:ext cx="7265248" cy="1248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3403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9978D-D97F-43F9-BFEB-737C82DC0FA5}"/>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Apeliacijos priemonės</a:t>
            </a:r>
            <a:endParaRPr lang="en-US" sz="2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AF94A1A-22ED-4779-AB32-73E8B8F85ECB}"/>
              </a:ext>
            </a:extLst>
          </p:cNvPr>
          <p:cNvSpPr>
            <a:spLocks noGrp="1"/>
          </p:cNvSpPr>
          <p:nvPr>
            <p:ph idx="1"/>
          </p:nvPr>
        </p:nvSpPr>
        <p:spPr/>
        <p:txBody>
          <a:bodyPr>
            <a:normAutofit/>
          </a:bodyPr>
          <a:lstStyle/>
          <a:p>
            <a:pPr marL="285750"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Jei priimamas neigiamas sprendimas (atsisakoma išduoti bendrą saugos sertifikatą arba išduodamas sertifikatas su kitais apribojimais, nei reikalaujama paraiškoje), yra šios apeliacijos priemonės:</a:t>
            </a:r>
          </a:p>
          <a:p>
            <a:endParaRPr lang="lt-LT" sz="1400" dirty="0">
              <a:latin typeface="Times New Roman" panose="02020603050405020304" pitchFamily="18" charset="0"/>
              <a:cs typeface="Times New Roman" panose="02020603050405020304" pitchFamily="18" charset="0"/>
            </a:endParaRPr>
          </a:p>
          <a:p>
            <a:pPr lvl="1"/>
            <a:r>
              <a:rPr lang="lt-LT" sz="1400" b="1" dirty="0">
                <a:latin typeface="Times New Roman" panose="02020603050405020304" pitchFamily="18" charset="0"/>
                <a:cs typeface="Times New Roman" panose="02020603050405020304" pitchFamily="18" charset="0"/>
              </a:rPr>
              <a:t>Prašyti peržiūrėti paraišką (OSS)</a:t>
            </a:r>
          </a:p>
          <a:p>
            <a:pPr lvl="1"/>
            <a:r>
              <a:rPr lang="lt-LT" sz="1400" b="1" dirty="0">
                <a:latin typeface="Times New Roman" panose="02020603050405020304" pitchFamily="18" charset="0"/>
                <a:cs typeface="Times New Roman" panose="02020603050405020304" pitchFamily="18" charset="0"/>
              </a:rPr>
              <a:t>Kreipimasis į apeliacinę instituciją</a:t>
            </a:r>
          </a:p>
          <a:p>
            <a:pPr lvl="2"/>
            <a:r>
              <a:rPr lang="lt-LT" sz="1400" dirty="0">
                <a:latin typeface="Times New Roman" panose="02020603050405020304" pitchFamily="18" charset="0"/>
                <a:cs typeface="Times New Roman" panose="02020603050405020304" pitchFamily="18" charset="0"/>
              </a:rPr>
              <a:t>Pateikus paraiškas ERA: Apeliacinė taryba (BoA@era.europa.eu)</a:t>
            </a:r>
          </a:p>
          <a:p>
            <a:pPr lvl="2"/>
            <a:r>
              <a:rPr lang="lt-LT" sz="1400" dirty="0">
                <a:latin typeface="Times New Roman" panose="02020603050405020304" pitchFamily="18" charset="0"/>
                <a:cs typeface="Times New Roman" panose="02020603050405020304" pitchFamily="18" charset="0"/>
              </a:rPr>
              <a:t>Jei kreipiamasi į NSI: atitinkamos valstybės narės nacionalinė apeliacijos institucija (NSI LT atveju kreipiamasi į administracinį teismą)</a:t>
            </a:r>
          </a:p>
          <a:p>
            <a:pPr lvl="1"/>
            <a:r>
              <a:rPr lang="lt-LT" sz="1400" b="1" dirty="0">
                <a:latin typeface="Times New Roman" panose="02020603050405020304" pitchFamily="18" charset="0"/>
                <a:cs typeface="Times New Roman" panose="02020603050405020304" pitchFamily="18" charset="0"/>
              </a:rPr>
              <a:t>Ieškiniai dėl BSS panaikinimo</a:t>
            </a:r>
          </a:p>
          <a:p>
            <a:pPr lvl="2"/>
            <a:r>
              <a:rPr lang="lt-LT" sz="1400" dirty="0">
                <a:latin typeface="Times New Roman" panose="02020603050405020304" pitchFamily="18" charset="0"/>
                <a:cs typeface="Times New Roman" panose="02020603050405020304" pitchFamily="18" charset="0"/>
              </a:rPr>
              <a:t>Pateikus prašymus ERA: ES Teisingumo Teismas</a:t>
            </a:r>
          </a:p>
          <a:p>
            <a:pPr lvl="2"/>
            <a:r>
              <a:rPr lang="lt-LT" sz="1400" dirty="0">
                <a:latin typeface="Times New Roman" panose="02020603050405020304" pitchFamily="18" charset="0"/>
                <a:cs typeface="Times New Roman" panose="02020603050405020304" pitchFamily="18" charset="0"/>
              </a:rPr>
              <a:t>NSA atveju: nacionalinis teismas (NSI LT atveju kreipiamasi į administracinį teismą)</a:t>
            </a:r>
          </a:p>
          <a:p>
            <a:pPr lvl="2"/>
            <a:endParaRPr lang="lt-LT"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Prieš pateikdamas apeliaciją, pareiškėjas pirmiausia turi pateikti prašymą peržiūrėti institucijos priimtą sprendimą</a:t>
            </a:r>
            <a:endParaRPr lang="en-US" sz="1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C0D2DD7-EFFB-4182-8C16-28E45F576292}"/>
              </a:ext>
            </a:extLst>
          </p:cNvPr>
          <p:cNvSpPr>
            <a:spLocks noGrp="1"/>
          </p:cNvSpPr>
          <p:nvPr>
            <p:ph type="sldNum" sz="quarter" idx="12"/>
          </p:nvPr>
        </p:nvSpPr>
        <p:spPr/>
        <p:txBody>
          <a:bodyPr/>
          <a:lstStyle/>
          <a:p>
            <a:fld id="{2066355A-084C-D24E-9AD2-7E4FC41EA627}" type="slidenum">
              <a:rPr lang="en-US" smtClean="0"/>
              <a:t>74</a:t>
            </a:fld>
            <a:endParaRPr lang="en-US"/>
          </a:p>
        </p:txBody>
      </p:sp>
    </p:spTree>
    <p:extLst>
      <p:ext uri="{BB962C8B-B14F-4D97-AF65-F5344CB8AC3E}">
        <p14:creationId xmlns:p14="http://schemas.microsoft.com/office/powerpoint/2010/main" val="153162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0" indent="0" algn="just">
              <a:buNone/>
            </a:pPr>
            <a:r>
              <a:rPr lang="en-US" sz="1400" b="1" dirty="0" err="1">
                <a:latin typeface="Times New Roman" panose="02020603050405020304" pitchFamily="18" charset="0"/>
                <a:cs typeface="Times New Roman" panose="02020603050405020304" pitchFamily="18" charset="0"/>
              </a:rPr>
              <a:t>Apeliacijos</a:t>
            </a:r>
            <a:r>
              <a:rPr lang="en-US" sz="1400" b="1" dirty="0">
                <a:latin typeface="Times New Roman" panose="02020603050405020304" pitchFamily="18" charset="0"/>
                <a:cs typeface="Times New Roman" panose="02020603050405020304" pitchFamily="18" charset="0"/>
              </a:rPr>
              <a:t> </a:t>
            </a:r>
            <a:r>
              <a:rPr lang="lt-LT" sz="1400" b="1" dirty="0">
                <a:latin typeface="Times New Roman" panose="02020603050405020304" pitchFamily="18" charset="0"/>
                <a:cs typeface="Times New Roman" panose="02020603050405020304" pitchFamily="18" charset="0"/>
              </a:rPr>
              <a:t>nagrinėjimo laikotarpis</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paraiškos</a:t>
            </a:r>
            <a:r>
              <a:rPr lang="en-US" sz="1400" b="1" dirty="0">
                <a:latin typeface="Times New Roman" panose="02020603050405020304" pitchFamily="18" charset="0"/>
                <a:cs typeface="Times New Roman" panose="02020603050405020304" pitchFamily="18" charset="0"/>
              </a:rPr>
              <a:t> </a:t>
            </a:r>
            <a:r>
              <a:rPr lang="lt-LT" sz="1400" b="1" dirty="0">
                <a:latin typeface="Times New Roman" panose="02020603050405020304" pitchFamily="18" charset="0"/>
                <a:cs typeface="Times New Roman" panose="02020603050405020304" pitchFamily="18" charset="0"/>
              </a:rPr>
              <a:t>pateiktos </a:t>
            </a:r>
            <a:r>
              <a:rPr lang="en-US" sz="1400" b="1" dirty="0">
                <a:latin typeface="Times New Roman" panose="02020603050405020304" pitchFamily="18" charset="0"/>
                <a:cs typeface="Times New Roman" panose="02020603050405020304" pitchFamily="18" charset="0"/>
              </a:rPr>
              <a:t>ERA)</a:t>
            </a:r>
            <a:endParaRPr lang="fr-FR" sz="1400" dirty="0">
              <a:latin typeface="Times New Roman" panose="02020603050405020304" pitchFamily="18" charset="0"/>
              <a:cs typeface="Times New Roman" panose="02020603050405020304" pitchFamily="18" charset="0"/>
            </a:endParaRPr>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BE" dirty="0"/>
          </a:p>
          <a:p>
            <a:endParaRPr lang="fr-BE" dirty="0"/>
          </a:p>
        </p:txBody>
      </p:sp>
      <p:sp>
        <p:nvSpPr>
          <p:cNvPr id="35" name="Slide Number Placeholder 2"/>
          <p:cNvSpPr>
            <a:spLocks noGrp="1"/>
          </p:cNvSpPr>
          <p:nvPr>
            <p:ph type="sldNum" sz="quarter" idx="10"/>
          </p:nvPr>
        </p:nvSpPr>
        <p:spPr>
          <a:xfrm>
            <a:off x="8101738" y="4740965"/>
            <a:ext cx="759386" cy="181281"/>
          </a:xfrm>
        </p:spPr>
        <p:txBody>
          <a:bodyPr/>
          <a:lstStyle/>
          <a:p>
            <a:fld id="{25771166-A02F-4DD4-8C0A-8961BA4FA133}" type="slidenum">
              <a:rPr lang="en-US" smtClean="0"/>
              <a:t>75</a:t>
            </a:fld>
            <a:endParaRPr lang="en-US" dirty="0"/>
          </a:p>
        </p:txBody>
      </p:sp>
      <p:cxnSp>
        <p:nvCxnSpPr>
          <p:cNvPr id="36" name="Straight Arrow Connector 35"/>
          <p:cNvCxnSpPr/>
          <p:nvPr/>
        </p:nvCxnSpPr>
        <p:spPr>
          <a:xfrm flipV="1">
            <a:off x="1614504" y="2679813"/>
            <a:ext cx="5954035" cy="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37" name="TextBox 36"/>
          <p:cNvSpPr txBox="1"/>
          <p:nvPr/>
        </p:nvSpPr>
        <p:spPr>
          <a:xfrm rot="20061168">
            <a:off x="2870100" y="2175899"/>
            <a:ext cx="907676" cy="276999"/>
          </a:xfrm>
          <a:prstGeom prst="rect">
            <a:avLst/>
          </a:prstGeom>
          <a:noFill/>
          <a:ln>
            <a:noFill/>
          </a:ln>
        </p:spPr>
        <p:txBody>
          <a:bodyPr wrap="square" rtlCol="0">
            <a:spAutoFit/>
          </a:bodyPr>
          <a:lstStyle/>
          <a:p>
            <a:r>
              <a:rPr lang="fr-BE" sz="1200" b="1" dirty="0">
                <a:solidFill>
                  <a:schemeClr val="bg1">
                    <a:lumMod val="50000"/>
                  </a:schemeClr>
                </a:solidFill>
              </a:rPr>
              <a:t>T0+1m</a:t>
            </a:r>
            <a:endParaRPr lang="en-US" sz="1200" b="1" dirty="0">
              <a:solidFill>
                <a:schemeClr val="bg1">
                  <a:lumMod val="50000"/>
                </a:schemeClr>
              </a:solidFill>
            </a:endParaRPr>
          </a:p>
        </p:txBody>
      </p:sp>
      <p:sp>
        <p:nvSpPr>
          <p:cNvPr id="38" name="TextBox 37"/>
          <p:cNvSpPr txBox="1"/>
          <p:nvPr/>
        </p:nvSpPr>
        <p:spPr>
          <a:xfrm rot="20061168">
            <a:off x="1900374" y="2208632"/>
            <a:ext cx="907676" cy="276999"/>
          </a:xfrm>
          <a:prstGeom prst="rect">
            <a:avLst/>
          </a:prstGeom>
          <a:noFill/>
          <a:ln>
            <a:noFill/>
          </a:ln>
        </p:spPr>
        <p:txBody>
          <a:bodyPr wrap="square" rtlCol="0">
            <a:spAutoFit/>
          </a:bodyPr>
          <a:lstStyle/>
          <a:p>
            <a:r>
              <a:rPr lang="fr-BE" sz="1200" b="1" dirty="0">
                <a:solidFill>
                  <a:srgbClr val="0070C0"/>
                </a:solidFill>
              </a:rPr>
              <a:t>T0</a:t>
            </a:r>
            <a:endParaRPr lang="en-US" sz="1200" b="1" dirty="0">
              <a:solidFill>
                <a:srgbClr val="0070C0"/>
              </a:solidFill>
            </a:endParaRPr>
          </a:p>
        </p:txBody>
      </p:sp>
      <p:sp>
        <p:nvSpPr>
          <p:cNvPr id="39" name="Oval 38"/>
          <p:cNvSpPr/>
          <p:nvPr/>
        </p:nvSpPr>
        <p:spPr>
          <a:xfrm>
            <a:off x="2019214" y="2636215"/>
            <a:ext cx="90479" cy="81887"/>
          </a:xfrm>
          <a:prstGeom prst="ellipse">
            <a:avLst/>
          </a:prstGeom>
          <a:solidFill>
            <a:srgbClr val="0070C0"/>
          </a:solidFill>
          <a:ln w="12700"/>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350"/>
          </a:p>
        </p:txBody>
      </p:sp>
      <p:sp>
        <p:nvSpPr>
          <p:cNvPr id="40" name="Oval 39"/>
          <p:cNvSpPr/>
          <p:nvPr/>
        </p:nvSpPr>
        <p:spPr>
          <a:xfrm>
            <a:off x="2937904" y="2632045"/>
            <a:ext cx="90479" cy="81887"/>
          </a:xfrm>
          <a:prstGeom prst="ellipse">
            <a:avLst/>
          </a:prstGeom>
          <a:solidFill>
            <a:schemeClr val="bg1">
              <a:lumMod val="50000"/>
            </a:schemeClr>
          </a:solidFill>
          <a:ln w="12700"/>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350"/>
          </a:p>
        </p:txBody>
      </p:sp>
      <p:sp>
        <p:nvSpPr>
          <p:cNvPr id="41" name="TextBox 40"/>
          <p:cNvSpPr txBox="1"/>
          <p:nvPr/>
        </p:nvSpPr>
        <p:spPr>
          <a:xfrm>
            <a:off x="1696182" y="2751875"/>
            <a:ext cx="965735" cy="461665"/>
          </a:xfrm>
          <a:prstGeom prst="rect">
            <a:avLst/>
          </a:prstGeom>
          <a:noFill/>
        </p:spPr>
        <p:txBody>
          <a:bodyPr wrap="square" rtlCol="0">
            <a:spAutoFit/>
          </a:bodyPr>
          <a:lstStyle/>
          <a:p>
            <a:r>
              <a:rPr lang="lt-LT" sz="1200" dirty="0">
                <a:solidFill>
                  <a:srgbClr val="0070C0"/>
                </a:solidFill>
                <a:latin typeface="Times New Roman" panose="02020603050405020304" pitchFamily="18" charset="0"/>
                <a:cs typeface="Times New Roman" panose="02020603050405020304" pitchFamily="18" charset="0"/>
              </a:rPr>
              <a:t>Neigiamas sprendimas</a:t>
            </a:r>
            <a:endParaRPr lang="fr-BE" sz="1200" dirty="0">
              <a:solidFill>
                <a:srgbClr val="0070C0"/>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2545515" y="2761700"/>
            <a:ext cx="1053188" cy="461665"/>
          </a:xfrm>
          <a:prstGeom prst="rect">
            <a:avLst/>
          </a:prstGeom>
          <a:noFill/>
        </p:spPr>
        <p:txBody>
          <a:bodyPr wrap="square" rtlCol="0">
            <a:spAutoFit/>
          </a:bodyPr>
          <a:lstStyle/>
          <a:p>
            <a:r>
              <a:rPr lang="lt-LT" sz="1200" dirty="0">
                <a:solidFill>
                  <a:srgbClr val="595959"/>
                </a:solidFill>
                <a:latin typeface="Times New Roman" panose="02020603050405020304" pitchFamily="18" charset="0"/>
                <a:cs typeface="Times New Roman" panose="02020603050405020304" pitchFamily="18" charset="0"/>
              </a:rPr>
              <a:t>Prašymas peržiūrėti</a:t>
            </a:r>
            <a:endParaRPr lang="en-US" sz="1200" dirty="0">
              <a:solidFill>
                <a:srgbClr val="595959"/>
              </a:solidFill>
              <a:latin typeface="Times New Roman" panose="02020603050405020304" pitchFamily="18" charset="0"/>
              <a:cs typeface="Times New Roman" panose="02020603050405020304" pitchFamily="18" charset="0"/>
            </a:endParaRPr>
          </a:p>
        </p:txBody>
      </p:sp>
      <p:sp>
        <p:nvSpPr>
          <p:cNvPr id="43" name="TextBox 42"/>
          <p:cNvSpPr txBox="1"/>
          <p:nvPr/>
        </p:nvSpPr>
        <p:spPr>
          <a:xfrm rot="20061168">
            <a:off x="3852361" y="2175899"/>
            <a:ext cx="907676" cy="276999"/>
          </a:xfrm>
          <a:prstGeom prst="rect">
            <a:avLst/>
          </a:prstGeom>
          <a:noFill/>
          <a:ln>
            <a:noFill/>
          </a:ln>
        </p:spPr>
        <p:txBody>
          <a:bodyPr wrap="square" rtlCol="0">
            <a:spAutoFit/>
          </a:bodyPr>
          <a:lstStyle/>
          <a:p>
            <a:r>
              <a:rPr lang="fr-BE" sz="1200" b="1" dirty="0">
                <a:solidFill>
                  <a:srgbClr val="0070C0"/>
                </a:solidFill>
              </a:rPr>
              <a:t>T0+3m</a:t>
            </a:r>
            <a:endParaRPr lang="en-US" sz="1200" b="1" dirty="0">
              <a:solidFill>
                <a:srgbClr val="0070C0"/>
              </a:solidFill>
            </a:endParaRPr>
          </a:p>
        </p:txBody>
      </p:sp>
      <p:sp>
        <p:nvSpPr>
          <p:cNvPr id="44" name="Oval 43"/>
          <p:cNvSpPr/>
          <p:nvPr/>
        </p:nvSpPr>
        <p:spPr>
          <a:xfrm>
            <a:off x="3920166" y="2632045"/>
            <a:ext cx="90479" cy="81887"/>
          </a:xfrm>
          <a:prstGeom prst="ellipse">
            <a:avLst/>
          </a:prstGeom>
          <a:solidFill>
            <a:srgbClr val="0070C0"/>
          </a:solidFill>
          <a:ln w="12700"/>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350">
              <a:solidFill>
                <a:schemeClr val="accent6"/>
              </a:solidFill>
            </a:endParaRPr>
          </a:p>
        </p:txBody>
      </p:sp>
      <p:sp>
        <p:nvSpPr>
          <p:cNvPr id="45" name="TextBox 44"/>
          <p:cNvSpPr txBox="1"/>
          <p:nvPr/>
        </p:nvSpPr>
        <p:spPr>
          <a:xfrm>
            <a:off x="3589090" y="2771525"/>
            <a:ext cx="1164896" cy="646331"/>
          </a:xfrm>
          <a:prstGeom prst="rect">
            <a:avLst/>
          </a:prstGeom>
          <a:noFill/>
        </p:spPr>
        <p:txBody>
          <a:bodyPr wrap="square" rtlCol="0">
            <a:spAutoFit/>
          </a:bodyPr>
          <a:lstStyle/>
          <a:p>
            <a:r>
              <a:rPr lang="lt-LT" sz="1200" dirty="0">
                <a:solidFill>
                  <a:srgbClr val="0070C0"/>
                </a:solidFill>
                <a:latin typeface="Times New Roman" panose="02020603050405020304" pitchFamily="18" charset="0"/>
                <a:cs typeface="Times New Roman" panose="02020603050405020304" pitchFamily="18" charset="0"/>
              </a:rPr>
              <a:t>ERA patvirtina arba pakeičia savo sprendimą</a:t>
            </a:r>
            <a:endParaRPr lang="en-US" sz="1200" dirty="0">
              <a:solidFill>
                <a:srgbClr val="0070C0"/>
              </a:solidFill>
              <a:latin typeface="Times New Roman" panose="02020603050405020304" pitchFamily="18" charset="0"/>
              <a:cs typeface="Times New Roman" panose="02020603050405020304" pitchFamily="18" charset="0"/>
            </a:endParaRPr>
          </a:p>
        </p:txBody>
      </p:sp>
      <p:sp>
        <p:nvSpPr>
          <p:cNvPr id="46" name="TextBox 45"/>
          <p:cNvSpPr txBox="1"/>
          <p:nvPr/>
        </p:nvSpPr>
        <p:spPr>
          <a:xfrm rot="20061168">
            <a:off x="4756087" y="2183722"/>
            <a:ext cx="907676" cy="276999"/>
          </a:xfrm>
          <a:prstGeom prst="rect">
            <a:avLst/>
          </a:prstGeom>
          <a:noFill/>
          <a:ln>
            <a:noFill/>
          </a:ln>
        </p:spPr>
        <p:txBody>
          <a:bodyPr wrap="square" rtlCol="0">
            <a:spAutoFit/>
          </a:bodyPr>
          <a:lstStyle/>
          <a:p>
            <a:r>
              <a:rPr lang="fr-BE" sz="1200" b="1" dirty="0">
                <a:solidFill>
                  <a:schemeClr val="accent6"/>
                </a:solidFill>
              </a:rPr>
              <a:t>T0+5m</a:t>
            </a:r>
            <a:endParaRPr lang="en-US" sz="1200" b="1" dirty="0">
              <a:solidFill>
                <a:schemeClr val="accent6"/>
              </a:solidFill>
            </a:endParaRPr>
          </a:p>
        </p:txBody>
      </p:sp>
      <p:sp>
        <p:nvSpPr>
          <p:cNvPr id="47" name="Oval 46"/>
          <p:cNvSpPr/>
          <p:nvPr/>
        </p:nvSpPr>
        <p:spPr>
          <a:xfrm>
            <a:off x="4823891" y="2639867"/>
            <a:ext cx="90479" cy="81887"/>
          </a:xfrm>
          <a:prstGeom prst="ellipse">
            <a:avLst/>
          </a:prstGeom>
          <a:solidFill>
            <a:schemeClr val="accent6"/>
          </a:solidFill>
          <a:ln w="12700"/>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350">
              <a:solidFill>
                <a:schemeClr val="accent6"/>
              </a:solidFill>
            </a:endParaRPr>
          </a:p>
        </p:txBody>
      </p:sp>
      <p:sp>
        <p:nvSpPr>
          <p:cNvPr id="48" name="TextBox 47"/>
          <p:cNvSpPr txBox="1"/>
          <p:nvPr/>
        </p:nvSpPr>
        <p:spPr>
          <a:xfrm>
            <a:off x="4577271" y="2784850"/>
            <a:ext cx="1164896" cy="276999"/>
          </a:xfrm>
          <a:prstGeom prst="rect">
            <a:avLst/>
          </a:prstGeom>
          <a:noFill/>
        </p:spPr>
        <p:txBody>
          <a:bodyPr wrap="square" rtlCol="0">
            <a:spAutoFit/>
          </a:bodyPr>
          <a:lstStyle/>
          <a:p>
            <a:r>
              <a:rPr lang="lt-LT" sz="1200" dirty="0">
                <a:solidFill>
                  <a:schemeClr val="accent6"/>
                </a:solidFill>
                <a:latin typeface="Times New Roman" panose="02020603050405020304" pitchFamily="18" charset="0"/>
                <a:cs typeface="Times New Roman" panose="02020603050405020304" pitchFamily="18" charset="0"/>
              </a:rPr>
              <a:t>Apeliacija</a:t>
            </a:r>
          </a:p>
        </p:txBody>
      </p:sp>
      <p:sp>
        <p:nvSpPr>
          <p:cNvPr id="49" name="TextBox 48"/>
          <p:cNvSpPr txBox="1"/>
          <p:nvPr/>
        </p:nvSpPr>
        <p:spPr>
          <a:xfrm rot="20061168">
            <a:off x="5647513" y="2156133"/>
            <a:ext cx="907676" cy="276999"/>
          </a:xfrm>
          <a:prstGeom prst="rect">
            <a:avLst/>
          </a:prstGeom>
          <a:noFill/>
          <a:ln>
            <a:noFill/>
          </a:ln>
        </p:spPr>
        <p:txBody>
          <a:bodyPr wrap="square" rtlCol="0">
            <a:spAutoFit/>
          </a:bodyPr>
          <a:lstStyle/>
          <a:p>
            <a:r>
              <a:rPr lang="fr-BE" sz="1200" b="1" dirty="0">
                <a:solidFill>
                  <a:schemeClr val="accent6"/>
                </a:solidFill>
              </a:rPr>
              <a:t>T0+8m</a:t>
            </a:r>
            <a:endParaRPr lang="en-US" sz="1200" b="1" dirty="0">
              <a:solidFill>
                <a:schemeClr val="accent6"/>
              </a:solidFill>
            </a:endParaRPr>
          </a:p>
        </p:txBody>
      </p:sp>
      <p:sp>
        <p:nvSpPr>
          <p:cNvPr id="50" name="Oval 49"/>
          <p:cNvSpPr/>
          <p:nvPr/>
        </p:nvSpPr>
        <p:spPr>
          <a:xfrm>
            <a:off x="5735196" y="2642096"/>
            <a:ext cx="90479" cy="81887"/>
          </a:xfrm>
          <a:prstGeom prst="ellipse">
            <a:avLst/>
          </a:prstGeom>
          <a:solidFill>
            <a:schemeClr val="accent6"/>
          </a:solidFill>
          <a:ln w="12700"/>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350">
              <a:solidFill>
                <a:schemeClr val="accent6"/>
              </a:solidFill>
            </a:endParaRPr>
          </a:p>
        </p:txBody>
      </p:sp>
      <p:sp>
        <p:nvSpPr>
          <p:cNvPr id="51" name="TextBox 50"/>
          <p:cNvSpPr txBox="1"/>
          <p:nvPr/>
        </p:nvSpPr>
        <p:spPr>
          <a:xfrm>
            <a:off x="5294627" y="2786105"/>
            <a:ext cx="1164896" cy="461665"/>
          </a:xfrm>
          <a:prstGeom prst="rect">
            <a:avLst/>
          </a:prstGeom>
          <a:noFill/>
        </p:spPr>
        <p:txBody>
          <a:bodyPr wrap="square" rtlCol="0">
            <a:spAutoFit/>
          </a:bodyPr>
          <a:lstStyle/>
          <a:p>
            <a:r>
              <a:rPr lang="lt-LT" sz="1200" dirty="0">
                <a:solidFill>
                  <a:schemeClr val="accent6"/>
                </a:solidFill>
                <a:latin typeface="Times New Roman" panose="02020603050405020304" pitchFamily="18" charset="0"/>
                <a:cs typeface="Times New Roman" panose="02020603050405020304" pitchFamily="18" charset="0"/>
              </a:rPr>
              <a:t>Apeliacinės tarybos išvados</a:t>
            </a:r>
            <a:endParaRPr lang="en-US" sz="1200" dirty="0">
              <a:solidFill>
                <a:schemeClr val="accent6"/>
              </a:solidFill>
              <a:latin typeface="Times New Roman" panose="02020603050405020304" pitchFamily="18" charset="0"/>
              <a:cs typeface="Times New Roman" panose="02020603050405020304" pitchFamily="18" charset="0"/>
            </a:endParaRPr>
          </a:p>
        </p:txBody>
      </p:sp>
      <p:sp>
        <p:nvSpPr>
          <p:cNvPr id="52" name="TextBox 51"/>
          <p:cNvSpPr txBox="1"/>
          <p:nvPr/>
        </p:nvSpPr>
        <p:spPr>
          <a:xfrm rot="20061168">
            <a:off x="6630142" y="2179583"/>
            <a:ext cx="907676" cy="276999"/>
          </a:xfrm>
          <a:prstGeom prst="rect">
            <a:avLst/>
          </a:prstGeom>
          <a:noFill/>
          <a:ln>
            <a:noFill/>
          </a:ln>
        </p:spPr>
        <p:txBody>
          <a:bodyPr wrap="square" rtlCol="0">
            <a:spAutoFit/>
          </a:bodyPr>
          <a:lstStyle/>
          <a:p>
            <a:r>
              <a:rPr lang="fr-BE" sz="1200" b="1" dirty="0">
                <a:solidFill>
                  <a:srgbClr val="0070C0"/>
                </a:solidFill>
              </a:rPr>
              <a:t>T0+8m</a:t>
            </a:r>
            <a:endParaRPr lang="en-US" sz="1200" b="1" dirty="0">
              <a:solidFill>
                <a:srgbClr val="0070C0"/>
              </a:solidFill>
            </a:endParaRPr>
          </a:p>
        </p:txBody>
      </p:sp>
      <p:sp>
        <p:nvSpPr>
          <p:cNvPr id="53" name="Oval 52"/>
          <p:cNvSpPr/>
          <p:nvPr/>
        </p:nvSpPr>
        <p:spPr>
          <a:xfrm>
            <a:off x="6697946" y="2635729"/>
            <a:ext cx="90479" cy="81887"/>
          </a:xfrm>
          <a:prstGeom prst="ellipse">
            <a:avLst/>
          </a:prstGeom>
          <a:solidFill>
            <a:srgbClr val="0070C0"/>
          </a:solidFill>
          <a:ln w="12700"/>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350">
              <a:solidFill>
                <a:schemeClr val="accent6"/>
              </a:solidFill>
            </a:endParaRPr>
          </a:p>
        </p:txBody>
      </p:sp>
      <p:sp>
        <p:nvSpPr>
          <p:cNvPr id="54" name="TextBox 53"/>
          <p:cNvSpPr txBox="1"/>
          <p:nvPr/>
        </p:nvSpPr>
        <p:spPr>
          <a:xfrm>
            <a:off x="6366871" y="2775209"/>
            <a:ext cx="1164896" cy="461665"/>
          </a:xfrm>
          <a:prstGeom prst="rect">
            <a:avLst/>
          </a:prstGeom>
          <a:noFill/>
        </p:spPr>
        <p:txBody>
          <a:bodyPr wrap="square" rtlCol="0">
            <a:spAutoFit/>
          </a:bodyPr>
          <a:lstStyle/>
          <a:p>
            <a:r>
              <a:rPr lang="fr-BE" sz="1200" dirty="0" err="1">
                <a:solidFill>
                  <a:srgbClr val="0070C0"/>
                </a:solidFill>
                <a:latin typeface="Times New Roman" panose="02020603050405020304" pitchFamily="18" charset="0"/>
                <a:cs typeface="Times New Roman" panose="02020603050405020304" pitchFamily="18" charset="0"/>
              </a:rPr>
              <a:t>Galutinis</a:t>
            </a:r>
            <a:r>
              <a:rPr lang="fr-BE" sz="1200" dirty="0">
                <a:solidFill>
                  <a:srgbClr val="0070C0"/>
                </a:solidFill>
                <a:latin typeface="Times New Roman" panose="02020603050405020304" pitchFamily="18" charset="0"/>
                <a:cs typeface="Times New Roman" panose="02020603050405020304" pitchFamily="18" charset="0"/>
              </a:rPr>
              <a:t> </a:t>
            </a:r>
            <a:r>
              <a:rPr lang="lt-LT" sz="1200" dirty="0">
                <a:solidFill>
                  <a:srgbClr val="0070C0"/>
                </a:solidFill>
                <a:latin typeface="Times New Roman" panose="02020603050405020304" pitchFamily="18" charset="0"/>
                <a:cs typeface="Times New Roman" panose="02020603050405020304" pitchFamily="18" charset="0"/>
              </a:rPr>
              <a:t>ERA</a:t>
            </a:r>
            <a:r>
              <a:rPr lang="fr-BE" sz="1200" dirty="0">
                <a:solidFill>
                  <a:srgbClr val="0070C0"/>
                </a:solidFill>
                <a:latin typeface="Times New Roman" panose="02020603050405020304" pitchFamily="18" charset="0"/>
                <a:cs typeface="Times New Roman" panose="02020603050405020304" pitchFamily="18" charset="0"/>
              </a:rPr>
              <a:t> </a:t>
            </a:r>
            <a:r>
              <a:rPr lang="fr-BE" sz="1200" dirty="0" err="1">
                <a:solidFill>
                  <a:srgbClr val="0070C0"/>
                </a:solidFill>
                <a:latin typeface="Times New Roman" panose="02020603050405020304" pitchFamily="18" charset="0"/>
                <a:cs typeface="Times New Roman" panose="02020603050405020304" pitchFamily="18" charset="0"/>
              </a:rPr>
              <a:t>sprendimas</a:t>
            </a:r>
            <a:endParaRPr lang="fr-BE" sz="1200" dirty="0">
              <a:solidFill>
                <a:srgbClr val="0070C0"/>
              </a:solidFill>
              <a:latin typeface="Times New Roman" panose="02020603050405020304" pitchFamily="18" charset="0"/>
              <a:cs typeface="Times New Roman" panose="02020603050405020304" pitchFamily="18" charset="0"/>
            </a:endParaRPr>
          </a:p>
        </p:txBody>
      </p:sp>
      <p:sp>
        <p:nvSpPr>
          <p:cNvPr id="26" name="Left Brace 25"/>
          <p:cNvSpPr/>
          <p:nvPr/>
        </p:nvSpPr>
        <p:spPr>
          <a:xfrm rot="5400000">
            <a:off x="3402001" y="1572151"/>
            <a:ext cx="144548" cy="1072740"/>
          </a:xfrm>
          <a:prstGeom prst="leftBrace">
            <a:avLst>
              <a:gd name="adj1" fmla="val 24404"/>
              <a:gd name="adj2" fmla="val 50000"/>
            </a:avLst>
          </a:prstGeom>
          <a:ln w="6350">
            <a:solidFill>
              <a:srgbClr val="59595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7" name="TextBox 26"/>
          <p:cNvSpPr txBox="1"/>
          <p:nvPr/>
        </p:nvSpPr>
        <p:spPr>
          <a:xfrm>
            <a:off x="2945805" y="1721645"/>
            <a:ext cx="1360394" cy="261610"/>
          </a:xfrm>
          <a:prstGeom prst="rect">
            <a:avLst/>
          </a:prstGeom>
          <a:noFill/>
        </p:spPr>
        <p:txBody>
          <a:bodyPr wrap="square" rtlCol="0">
            <a:spAutoFit/>
          </a:bodyPr>
          <a:lstStyle/>
          <a:p>
            <a:r>
              <a:rPr lang="en-US" sz="1100" b="1" dirty="0">
                <a:solidFill>
                  <a:srgbClr val="595959"/>
                </a:solidFill>
                <a:latin typeface="Times New Roman" panose="02020603050405020304" pitchFamily="18" charset="0"/>
                <a:cs typeface="Times New Roman" panose="02020603050405020304" pitchFamily="18" charset="0"/>
              </a:rPr>
              <a:t>2 </a:t>
            </a:r>
            <a:r>
              <a:rPr lang="lt-LT" sz="1100" b="1" dirty="0">
                <a:solidFill>
                  <a:srgbClr val="595959"/>
                </a:solidFill>
                <a:latin typeface="Times New Roman" panose="02020603050405020304" pitchFamily="18" charset="0"/>
                <a:cs typeface="Times New Roman" panose="02020603050405020304" pitchFamily="18" charset="0"/>
              </a:rPr>
              <a:t> mėnesiai (</a:t>
            </a:r>
            <a:r>
              <a:rPr lang="pl-PL" sz="1100" b="1" dirty="0">
                <a:solidFill>
                  <a:srgbClr val="595959"/>
                </a:solidFill>
                <a:latin typeface="Times New Roman" panose="02020603050405020304" pitchFamily="18" charset="0"/>
                <a:cs typeface="Times New Roman" panose="02020603050405020304" pitchFamily="18" charset="0"/>
              </a:rPr>
              <a:t>ERA</a:t>
            </a:r>
            <a:r>
              <a:rPr lang="lt-LT" sz="1050" b="1" dirty="0">
                <a:solidFill>
                  <a:srgbClr val="595959"/>
                </a:solidFill>
              </a:rPr>
              <a:t>)</a:t>
            </a:r>
            <a:endParaRPr lang="en-US" sz="1050" b="1" dirty="0">
              <a:solidFill>
                <a:srgbClr val="595959"/>
              </a:solidFill>
            </a:endParaRPr>
          </a:p>
        </p:txBody>
      </p:sp>
      <p:sp>
        <p:nvSpPr>
          <p:cNvPr id="28" name="Left Brace 27"/>
          <p:cNvSpPr/>
          <p:nvPr/>
        </p:nvSpPr>
        <p:spPr>
          <a:xfrm rot="5400000">
            <a:off x="5241532" y="1596652"/>
            <a:ext cx="144548" cy="1023738"/>
          </a:xfrm>
          <a:prstGeom prst="leftBrace">
            <a:avLst>
              <a:gd name="adj1" fmla="val 24404"/>
              <a:gd name="adj2" fmla="val 50000"/>
            </a:avLst>
          </a:prstGeom>
          <a:ln w="6350">
            <a:solidFill>
              <a:srgbClr val="59595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9" name="TextBox 28"/>
          <p:cNvSpPr txBox="1"/>
          <p:nvPr/>
        </p:nvSpPr>
        <p:spPr>
          <a:xfrm>
            <a:off x="4841694" y="1513344"/>
            <a:ext cx="1116184" cy="600164"/>
          </a:xfrm>
          <a:prstGeom prst="rect">
            <a:avLst/>
          </a:prstGeom>
          <a:noFill/>
        </p:spPr>
        <p:txBody>
          <a:bodyPr wrap="square" rtlCol="0">
            <a:spAutoFit/>
          </a:bodyPr>
          <a:lstStyle/>
          <a:p>
            <a:r>
              <a:rPr lang="en-US" sz="1100" b="1" dirty="0">
                <a:solidFill>
                  <a:srgbClr val="595959"/>
                </a:solidFill>
                <a:latin typeface="Times New Roman" panose="02020603050405020304" pitchFamily="18" charset="0"/>
                <a:cs typeface="Times New Roman" panose="02020603050405020304" pitchFamily="18" charset="0"/>
              </a:rPr>
              <a:t>3 </a:t>
            </a:r>
            <a:r>
              <a:rPr lang="lt-LT" sz="1100" b="1" dirty="0">
                <a:solidFill>
                  <a:srgbClr val="595959"/>
                </a:solidFill>
                <a:latin typeface="Times New Roman" panose="02020603050405020304" pitchFamily="18" charset="0"/>
                <a:cs typeface="Times New Roman" panose="02020603050405020304" pitchFamily="18" charset="0"/>
              </a:rPr>
              <a:t>mėnesiai Apeliacinei tarybai</a:t>
            </a:r>
            <a:endParaRPr lang="en-US" sz="1100" b="1" dirty="0">
              <a:solidFill>
                <a:srgbClr val="595959"/>
              </a:solidFill>
              <a:latin typeface="Times New Roman" panose="02020603050405020304" pitchFamily="18" charset="0"/>
              <a:cs typeface="Times New Roman" panose="02020603050405020304" pitchFamily="18" charset="0"/>
            </a:endParaRPr>
          </a:p>
        </p:txBody>
      </p:sp>
      <p:sp>
        <p:nvSpPr>
          <p:cNvPr id="30" name="Title 1">
            <a:extLst>
              <a:ext uri="{FF2B5EF4-FFF2-40B4-BE49-F238E27FC236}">
                <a16:creationId xmlns:a16="http://schemas.microsoft.com/office/drawing/2014/main" id="{6B07AB79-A441-412E-B7AF-94676244955B}"/>
              </a:ext>
            </a:extLst>
          </p:cNvPr>
          <p:cNvSpPr txBox="1">
            <a:spLocks/>
          </p:cNvSpPr>
          <p:nvPr/>
        </p:nvSpPr>
        <p:spPr>
          <a:xfrm>
            <a:off x="318815" y="205979"/>
            <a:ext cx="8506371" cy="48109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1650" kern="1200">
                <a:solidFill>
                  <a:schemeClr val="tx1"/>
                </a:solidFill>
                <a:latin typeface="Calibri"/>
                <a:ea typeface="+mj-ea"/>
                <a:cs typeface="Calibri"/>
              </a:defRPr>
            </a:lvl1pPr>
          </a:lstStyle>
          <a:p>
            <a:r>
              <a:rPr lang="lt-LT" sz="2000" dirty="0">
                <a:solidFill>
                  <a:schemeClr val="tx2"/>
                </a:solidFill>
                <a:latin typeface="Times New Roman" panose="02020603050405020304" pitchFamily="18" charset="0"/>
                <a:cs typeface="Times New Roman" panose="02020603050405020304" pitchFamily="18" charset="0"/>
              </a:rPr>
              <a:t>Apeliacijos priemonės</a:t>
            </a:r>
            <a:endParaRPr lang="en-US" sz="20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971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5CFD0-E9C4-4983-9606-EDD04DA1681E}"/>
              </a:ext>
            </a:extLst>
          </p:cNvPr>
          <p:cNvSpPr>
            <a:spLocks noGrp="1"/>
          </p:cNvSpPr>
          <p:nvPr>
            <p:ph type="ctrTitle"/>
          </p:nvPr>
        </p:nvSpPr>
        <p:spPr>
          <a:xfrm>
            <a:off x="1818280" y="1358076"/>
            <a:ext cx="5596212" cy="782501"/>
          </a:xfrm>
        </p:spPr>
        <p:txBody>
          <a:bodyPr/>
          <a:lstStyle/>
          <a:p>
            <a:r>
              <a:rPr lang="lt-LT" dirty="0">
                <a:latin typeface="Times New Roman" panose="02020603050405020304" pitchFamily="18" charset="0"/>
                <a:cs typeface="Times New Roman" panose="02020603050405020304" pitchFamily="18" charset="0"/>
              </a:rPr>
              <a:t>OSS įvadas</a:t>
            </a:r>
            <a:endParaRPr lang="en-US" dirty="0"/>
          </a:p>
        </p:txBody>
      </p:sp>
      <p:pic>
        <p:nvPicPr>
          <p:cNvPr id="7" name="Picture 6" descr="A circuit board&#10;&#10;Description automatically generated">
            <a:extLst>
              <a:ext uri="{FF2B5EF4-FFF2-40B4-BE49-F238E27FC236}">
                <a16:creationId xmlns:a16="http://schemas.microsoft.com/office/drawing/2014/main" id="{DB34E5BC-BF22-4F30-ABB1-90634B2BE5DF}"/>
              </a:ext>
            </a:extLst>
          </p:cNvPr>
          <p:cNvPicPr>
            <a:picLocks noChangeAspect="1"/>
          </p:cNvPicPr>
          <p:nvPr/>
        </p:nvPicPr>
        <p:blipFill>
          <a:blip r:embed="rId3"/>
          <a:stretch>
            <a:fillRect/>
          </a:stretch>
        </p:blipFill>
        <p:spPr>
          <a:xfrm>
            <a:off x="0" y="2144333"/>
            <a:ext cx="9144000" cy="2906055"/>
          </a:xfrm>
          <a:prstGeom prst="rect">
            <a:avLst/>
          </a:prstGeom>
        </p:spPr>
      </p:pic>
    </p:spTree>
    <p:extLst>
      <p:ext uri="{BB962C8B-B14F-4D97-AF65-F5344CB8AC3E}">
        <p14:creationId xmlns:p14="http://schemas.microsoft.com/office/powerpoint/2010/main" val="278401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1AAD4-F7DC-42E4-94D0-954DB824E867}"/>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OSS (pareiškėjo perspektyva)</a:t>
            </a:r>
            <a:endParaRPr lang="en-US" sz="2000" dirty="0"/>
          </a:p>
        </p:txBody>
      </p:sp>
      <p:sp>
        <p:nvSpPr>
          <p:cNvPr id="3" name="Content Placeholder 2">
            <a:extLst>
              <a:ext uri="{FF2B5EF4-FFF2-40B4-BE49-F238E27FC236}">
                <a16:creationId xmlns:a16="http://schemas.microsoft.com/office/drawing/2014/main" id="{5AFBCC8D-66A8-4982-B853-B842A9E92B9E}"/>
              </a:ext>
            </a:extLst>
          </p:cNvPr>
          <p:cNvSpPr>
            <a:spLocks noGrp="1"/>
          </p:cNvSpPr>
          <p:nvPr>
            <p:ph idx="1"/>
          </p:nvPr>
        </p:nvSpPr>
        <p:spPr>
          <a:xfrm>
            <a:off x="318815" y="692706"/>
            <a:ext cx="5704297" cy="3840798"/>
          </a:xfrm>
        </p:spPr>
        <p:txBody>
          <a:bodyPr>
            <a:normAutofit/>
          </a:bodyPr>
          <a:lstStyle/>
          <a:p>
            <a:pPr marL="285750"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OSS = IT įrankis, palaikantis visas paraiškas</a:t>
            </a:r>
          </a:p>
          <a:p>
            <a:pPr lvl="1"/>
            <a:r>
              <a:rPr lang="lt-LT" sz="1400" dirty="0">
                <a:latin typeface="Times New Roman" panose="02020603050405020304" pitchFamily="18" charset="0"/>
                <a:cs typeface="Times New Roman" panose="02020603050405020304" pitchFamily="18" charset="0"/>
              </a:rPr>
              <a:t>Leidžia pateikti paraiškas</a:t>
            </a:r>
          </a:p>
          <a:p>
            <a:pPr lvl="1"/>
            <a:r>
              <a:rPr lang="lt-LT" sz="1400" dirty="0">
                <a:latin typeface="Times New Roman" panose="02020603050405020304" pitchFamily="18" charset="0"/>
                <a:cs typeface="Times New Roman" panose="02020603050405020304" pitchFamily="18" charset="0"/>
              </a:rPr>
              <a:t>Leidžia bendrauti sprendžiant problemas</a:t>
            </a:r>
          </a:p>
          <a:p>
            <a:pPr lvl="1"/>
            <a:r>
              <a:rPr lang="lt-LT" sz="1400" dirty="0">
                <a:latin typeface="Times New Roman" panose="02020603050405020304" pitchFamily="18" charset="0"/>
                <a:cs typeface="Times New Roman" panose="02020603050405020304" pitchFamily="18" charset="0"/>
              </a:rPr>
              <a:t>Leidžia atnaujinti paraišką</a:t>
            </a:r>
          </a:p>
          <a:p>
            <a:pPr lvl="1"/>
            <a:r>
              <a:rPr lang="lt-LT" sz="1400" dirty="0">
                <a:latin typeface="Times New Roman" panose="02020603050405020304" pitchFamily="18" charset="0"/>
                <a:cs typeface="Times New Roman" panose="02020603050405020304" pitchFamily="18" charset="0"/>
              </a:rPr>
              <a:t>Leidžia išduoti BSS</a:t>
            </a:r>
          </a:p>
          <a:p>
            <a:endParaRPr lang="lt-LT"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Visos paraiškos, adresuotos ERA arba NSI, </a:t>
            </a:r>
            <a:r>
              <a:rPr lang="lt-LT" sz="1400" b="1" dirty="0">
                <a:latin typeface="Times New Roman" panose="02020603050405020304" pitchFamily="18" charset="0"/>
                <a:cs typeface="Times New Roman" panose="02020603050405020304" pitchFamily="18" charset="0"/>
              </a:rPr>
              <a:t>turi būti pateiktos per OSS</a:t>
            </a:r>
          </a:p>
          <a:p>
            <a:pPr marL="285750"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Rekomenduojama paraiškas pateikti </a:t>
            </a:r>
            <a:r>
              <a:rPr lang="lt-LT" sz="1400" b="1" dirty="0">
                <a:latin typeface="Times New Roman" panose="02020603050405020304" pitchFamily="18" charset="0"/>
                <a:cs typeface="Times New Roman" panose="02020603050405020304" pitchFamily="18" charset="0"/>
              </a:rPr>
              <a:t>bent prieš 6 mėnesius prieš:</a:t>
            </a:r>
          </a:p>
          <a:p>
            <a:pPr lvl="1"/>
            <a:r>
              <a:rPr lang="lt-LT" sz="1400" dirty="0">
                <a:latin typeface="Times New Roman" panose="02020603050405020304" pitchFamily="18" charset="0"/>
                <a:cs typeface="Times New Roman" panose="02020603050405020304" pitchFamily="18" charset="0"/>
              </a:rPr>
              <a:t>Sueinant dabartinio sertifikato galiojimo laikui</a:t>
            </a:r>
          </a:p>
          <a:p>
            <a:pPr lvl="1"/>
            <a:r>
              <a:rPr lang="lt-LT" sz="1400" dirty="0">
                <a:latin typeface="Times New Roman" panose="02020603050405020304" pitchFamily="18" charset="0"/>
                <a:cs typeface="Times New Roman" panose="02020603050405020304" pitchFamily="18" charset="0"/>
              </a:rPr>
              <a:t>Naujų veiklų pradžios datą</a:t>
            </a:r>
            <a:endParaRPr lang="en-US" sz="1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89F4620-9AC6-4EB6-8757-A8A39FE175F3}"/>
              </a:ext>
            </a:extLst>
          </p:cNvPr>
          <p:cNvSpPr>
            <a:spLocks noGrp="1"/>
          </p:cNvSpPr>
          <p:nvPr>
            <p:ph type="sldNum" sz="quarter" idx="12"/>
          </p:nvPr>
        </p:nvSpPr>
        <p:spPr/>
        <p:txBody>
          <a:bodyPr/>
          <a:lstStyle/>
          <a:p>
            <a:fld id="{2066355A-084C-D24E-9AD2-7E4FC41EA627}" type="slidenum">
              <a:rPr lang="en-US" smtClean="0"/>
              <a:t>77</a:t>
            </a:fld>
            <a:endParaRPr lang="en-US"/>
          </a:p>
        </p:txBody>
      </p:sp>
      <p:pic>
        <p:nvPicPr>
          <p:cNvPr id="5" name="Content Placeholder 10" descr="Graphical user interface, website&#10;&#10;Description automatically generated">
            <a:extLst>
              <a:ext uri="{FF2B5EF4-FFF2-40B4-BE49-F238E27FC236}">
                <a16:creationId xmlns:a16="http://schemas.microsoft.com/office/drawing/2014/main" id="{5562D143-DCA9-4D46-9EBF-0CE074663EE4}"/>
              </a:ext>
            </a:extLst>
          </p:cNvPr>
          <p:cNvPicPr>
            <a:picLocks noChangeAspect="1"/>
          </p:cNvPicPr>
          <p:nvPr/>
        </p:nvPicPr>
        <p:blipFill>
          <a:blip r:embed="rId3"/>
          <a:stretch>
            <a:fillRect/>
          </a:stretch>
        </p:blipFill>
        <p:spPr>
          <a:xfrm>
            <a:off x="6302452" y="293107"/>
            <a:ext cx="2597053" cy="4118856"/>
          </a:xfrm>
          <a:prstGeom prst="rect">
            <a:avLst/>
          </a:prstGeom>
        </p:spPr>
      </p:pic>
      <p:sp>
        <p:nvSpPr>
          <p:cNvPr id="6" name="Rounded Rectangle 9">
            <a:extLst>
              <a:ext uri="{FF2B5EF4-FFF2-40B4-BE49-F238E27FC236}">
                <a16:creationId xmlns:a16="http://schemas.microsoft.com/office/drawing/2014/main" id="{6BEA31E7-7F8D-461C-B395-F088907431DE}"/>
              </a:ext>
            </a:extLst>
          </p:cNvPr>
          <p:cNvSpPr/>
          <p:nvPr/>
        </p:nvSpPr>
        <p:spPr>
          <a:xfrm>
            <a:off x="7203217" y="4124738"/>
            <a:ext cx="946871" cy="219799"/>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32">
            <a:extLst>
              <a:ext uri="{FF2B5EF4-FFF2-40B4-BE49-F238E27FC236}">
                <a16:creationId xmlns:a16="http://schemas.microsoft.com/office/drawing/2014/main" id="{E000063A-F06A-4901-B065-E53A666E3D74}"/>
              </a:ext>
            </a:extLst>
          </p:cNvPr>
          <p:cNvSpPr/>
          <p:nvPr/>
        </p:nvSpPr>
        <p:spPr>
          <a:xfrm flipH="1">
            <a:off x="5779382" y="4064123"/>
            <a:ext cx="1282890" cy="323301"/>
          </a:xfrm>
          <a:prstGeom prst="rightArrow">
            <a:avLst/>
          </a:prstGeom>
          <a:solidFill>
            <a:srgbClr val="FF0000"/>
          </a:solidFill>
          <a:ln w="19050"/>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8" name="Picture Placeholder 6" descr="A screenshot of a cell phone&#10;&#10;Description automatically generated">
            <a:extLst>
              <a:ext uri="{FF2B5EF4-FFF2-40B4-BE49-F238E27FC236}">
                <a16:creationId xmlns:a16="http://schemas.microsoft.com/office/drawing/2014/main" id="{CC1C95F7-6C13-4B28-B9BF-01DF5FDE196F}"/>
              </a:ext>
            </a:extLst>
          </p:cNvPr>
          <p:cNvPicPr>
            <a:picLocks noChangeAspect="1"/>
          </p:cNvPicPr>
          <p:nvPr/>
        </p:nvPicPr>
        <p:blipFill>
          <a:blip r:embed="rId4"/>
          <a:srcRect l="930" r="930"/>
          <a:stretch>
            <a:fillRect/>
          </a:stretch>
        </p:blipFill>
        <p:spPr>
          <a:xfrm>
            <a:off x="2911425" y="3260519"/>
            <a:ext cx="2783698" cy="1798842"/>
          </a:xfrm>
          <a:prstGeom prst="rect">
            <a:avLst/>
          </a:prstGeom>
        </p:spPr>
      </p:pic>
      <p:sp>
        <p:nvSpPr>
          <p:cNvPr id="9" name="TextBox 8">
            <a:extLst>
              <a:ext uri="{FF2B5EF4-FFF2-40B4-BE49-F238E27FC236}">
                <a16:creationId xmlns:a16="http://schemas.microsoft.com/office/drawing/2014/main" id="{851E5769-884C-4550-A29E-4C319FEC0B50}"/>
              </a:ext>
            </a:extLst>
          </p:cNvPr>
          <p:cNvSpPr txBox="1"/>
          <p:nvPr/>
        </p:nvSpPr>
        <p:spPr>
          <a:xfrm>
            <a:off x="6729793" y="4356268"/>
            <a:ext cx="1819847" cy="338554"/>
          </a:xfrm>
          <a:prstGeom prst="rect">
            <a:avLst/>
          </a:prstGeom>
          <a:noFill/>
        </p:spPr>
        <p:txBody>
          <a:bodyPr wrap="square" rtlCol="0">
            <a:spAutoFit/>
          </a:bodyPr>
          <a:lstStyle/>
          <a:p>
            <a:r>
              <a:rPr lang="pl-PL" sz="1600" dirty="0">
                <a:solidFill>
                  <a:srgbClr val="0070C0"/>
                </a:solidFill>
                <a:latin typeface="Times New Roman" panose="02020603050405020304" pitchFamily="18" charset="0"/>
                <a:cs typeface="Times New Roman" panose="02020603050405020304" pitchFamily="18" charset="0"/>
              </a:rPr>
              <a:t>www.era.europa.eu</a:t>
            </a:r>
            <a:endParaRPr lang="en-US" sz="16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616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E54C6-188A-469C-9CB2-636BEB36D6DD}"/>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OSS (pareiškėjo perspektyva)</a:t>
            </a:r>
            <a:endParaRPr lang="en-US" sz="2000" dirty="0"/>
          </a:p>
        </p:txBody>
      </p:sp>
      <p:sp>
        <p:nvSpPr>
          <p:cNvPr id="3" name="Content Placeholder 2">
            <a:extLst>
              <a:ext uri="{FF2B5EF4-FFF2-40B4-BE49-F238E27FC236}">
                <a16:creationId xmlns:a16="http://schemas.microsoft.com/office/drawing/2014/main" id="{EACE781D-7999-4365-9618-3E44C45C8224}"/>
              </a:ext>
            </a:extLst>
          </p:cNvPr>
          <p:cNvSpPr>
            <a:spLocks noGrp="1"/>
          </p:cNvSpPr>
          <p:nvPr>
            <p:ph idx="1"/>
          </p:nvPr>
        </p:nvSpPr>
        <p:spPr/>
        <p:txBody>
          <a:bodyPr>
            <a:normAutofit/>
          </a:bodyPr>
          <a:lstStyle/>
          <a:p>
            <a:pPr marL="285750" indent="-285750">
              <a:buFont typeface="Arial" panose="020B0604020202020204" pitchFamily="34" charset="0"/>
              <a:buChar char="•"/>
            </a:pPr>
            <a:r>
              <a:rPr lang="lt-LT" sz="1400" dirty="0">
                <a:latin typeface="Times New Roman" panose="02020603050405020304" pitchFamily="18" charset="0"/>
                <a:cs typeface="Times New Roman" panose="02020603050405020304" pitchFamily="18" charset="0"/>
              </a:rPr>
              <a:t>Visi pareiškėjai vykdo </a:t>
            </a:r>
            <a:r>
              <a:rPr lang="lt-LT" sz="1400" dirty="0" err="1">
                <a:latin typeface="Times New Roman" panose="02020603050405020304" pitchFamily="18" charset="0"/>
                <a:cs typeface="Times New Roman" panose="02020603050405020304" pitchFamily="18" charset="0"/>
              </a:rPr>
              <a:t>saviregistracijos</a:t>
            </a:r>
            <a:r>
              <a:rPr lang="lt-LT" sz="1400" dirty="0">
                <a:latin typeface="Times New Roman" panose="02020603050405020304" pitchFamily="18" charset="0"/>
                <a:cs typeface="Times New Roman" panose="02020603050405020304" pitchFamily="18" charset="0"/>
              </a:rPr>
              <a:t> procesą</a:t>
            </a:r>
          </a:p>
          <a:p>
            <a:endParaRPr lang="lt-LT" sz="1400" dirty="0">
              <a:latin typeface="Times New Roman" panose="02020603050405020304" pitchFamily="18" charset="0"/>
              <a:cs typeface="Times New Roman" panose="02020603050405020304" pitchFamily="18" charset="0"/>
            </a:endParaRPr>
          </a:p>
          <a:p>
            <a:pPr lvl="1"/>
            <a:r>
              <a:rPr lang="lt-LT" sz="1400" dirty="0">
                <a:latin typeface="Times New Roman" panose="02020603050405020304" pitchFamily="18" charset="0"/>
                <a:cs typeface="Times New Roman" panose="02020603050405020304" pitchFamily="18" charset="0"/>
              </a:rPr>
              <a:t>Registracijos procesas yra individualus (asmens, ne organizacijos, registracija)</a:t>
            </a:r>
          </a:p>
          <a:p>
            <a:pPr lvl="1"/>
            <a:r>
              <a:rPr lang="lt-LT" sz="1400" dirty="0">
                <a:latin typeface="Times New Roman" panose="02020603050405020304" pitchFamily="18" charset="0"/>
                <a:cs typeface="Times New Roman" panose="02020603050405020304" pitchFamily="18" charset="0"/>
              </a:rPr>
              <a:t>GĮ yra kviečiamos nustatyti savo vidaus taisykles taikant OSS:</a:t>
            </a:r>
          </a:p>
          <a:p>
            <a:pPr lvl="2"/>
            <a:r>
              <a:rPr lang="lt-LT" sz="1400" dirty="0">
                <a:latin typeface="Times New Roman" panose="02020603050405020304" pitchFamily="18" charset="0"/>
                <a:cs typeface="Times New Roman" panose="02020603050405020304" pitchFamily="18" charset="0"/>
              </a:rPr>
              <a:t>kas turi teisę parengti ir pateikti paraišką</a:t>
            </a:r>
          </a:p>
          <a:p>
            <a:pPr lvl="2"/>
            <a:r>
              <a:rPr lang="lt-LT" sz="1400" dirty="0">
                <a:latin typeface="Times New Roman" panose="02020603050405020304" pitchFamily="18" charset="0"/>
                <a:cs typeface="Times New Roman" panose="02020603050405020304" pitchFamily="18" charset="0"/>
              </a:rPr>
              <a:t>kaip užtikrinamas paraiškos apdorojimo tęstinumas</a:t>
            </a:r>
          </a:p>
          <a:p>
            <a:pPr lvl="2"/>
            <a:r>
              <a:rPr lang="lt-LT" sz="1400" dirty="0">
                <a:latin typeface="Times New Roman" panose="02020603050405020304" pitchFamily="18" charset="0"/>
                <a:cs typeface="Times New Roman" panose="02020603050405020304" pitchFamily="18" charset="0"/>
              </a:rPr>
              <a:t>kaip užtikrinama prieiga prie ankstesnių bylų darbuotojų kaitos atveju</a:t>
            </a:r>
          </a:p>
          <a:p>
            <a:pPr lvl="2"/>
            <a:endParaRPr lang="lt-LT" sz="1400" dirty="0">
              <a:latin typeface="Times New Roman" panose="02020603050405020304" pitchFamily="18" charset="0"/>
              <a:cs typeface="Times New Roman" panose="02020603050405020304" pitchFamily="18" charset="0"/>
            </a:endParaRPr>
          </a:p>
          <a:p>
            <a:pPr lvl="1"/>
            <a:r>
              <a:rPr lang="lt-LT" sz="1400" dirty="0">
                <a:latin typeface="Times New Roman" panose="02020603050405020304" pitchFamily="18" charset="0"/>
                <a:cs typeface="Times New Roman" panose="02020603050405020304" pitchFamily="18" charset="0"/>
              </a:rPr>
              <a:t>Galimi sprendimo būdai:</a:t>
            </a:r>
          </a:p>
          <a:p>
            <a:pPr lvl="2"/>
            <a:r>
              <a:rPr lang="lt-LT" sz="1400" dirty="0">
                <a:latin typeface="Times New Roman" panose="02020603050405020304" pitchFamily="18" charset="0"/>
                <a:cs typeface="Times New Roman" panose="02020603050405020304" pitchFamily="18" charset="0"/>
              </a:rPr>
              <a:t>užregistruokite tam tikrą vartotojų skaičių</a:t>
            </a:r>
          </a:p>
          <a:p>
            <a:pPr lvl="2"/>
            <a:r>
              <a:rPr lang="lt-LT" sz="1400" dirty="0">
                <a:latin typeface="Times New Roman" panose="02020603050405020304" pitchFamily="18" charset="0"/>
                <a:cs typeface="Times New Roman" panose="02020603050405020304" pitchFamily="18" charset="0"/>
              </a:rPr>
              <a:t>paskirkite vieną vartotoją „pagrindiniu vartotoju“</a:t>
            </a:r>
          </a:p>
          <a:p>
            <a:pPr lvl="2"/>
            <a:r>
              <a:rPr lang="lt-LT" sz="1400" dirty="0">
                <a:latin typeface="Times New Roman" panose="02020603050405020304" pitchFamily="18" charset="0"/>
                <a:cs typeface="Times New Roman" panose="02020603050405020304" pitchFamily="18" charset="0"/>
              </a:rPr>
              <a:t>inicijuokite visas paraiškas naudojantis „pagrindiniu vartotojo“</a:t>
            </a:r>
          </a:p>
          <a:p>
            <a:pPr lvl="2"/>
            <a:r>
              <a:rPr lang="lt-LT" sz="1400" dirty="0">
                <a:latin typeface="Times New Roman" panose="02020603050405020304" pitchFamily="18" charset="0"/>
                <a:cs typeface="Times New Roman" panose="02020603050405020304" pitchFamily="18" charset="0"/>
              </a:rPr>
              <a:t>dalinkitės pradėtomis paraiškomis su kitais registruotais organizacijos vartotojais (tomis pačiomis teisėmis)</a:t>
            </a:r>
          </a:p>
          <a:p>
            <a:pPr lvl="2"/>
            <a:endParaRPr lang="en-US" sz="1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045FDC8-7E2A-4259-AC4A-67C21CBFE7E3}"/>
              </a:ext>
            </a:extLst>
          </p:cNvPr>
          <p:cNvSpPr>
            <a:spLocks noGrp="1"/>
          </p:cNvSpPr>
          <p:nvPr>
            <p:ph type="sldNum" sz="quarter" idx="12"/>
          </p:nvPr>
        </p:nvSpPr>
        <p:spPr/>
        <p:txBody>
          <a:bodyPr/>
          <a:lstStyle/>
          <a:p>
            <a:fld id="{2066355A-084C-D24E-9AD2-7E4FC41EA627}" type="slidenum">
              <a:rPr lang="en-US" smtClean="0"/>
              <a:t>78</a:t>
            </a:fld>
            <a:endParaRPr lang="en-US"/>
          </a:p>
        </p:txBody>
      </p:sp>
    </p:spTree>
    <p:extLst>
      <p:ext uri="{BB962C8B-B14F-4D97-AF65-F5344CB8AC3E}">
        <p14:creationId xmlns:p14="http://schemas.microsoft.com/office/powerpoint/2010/main" val="121332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FB9A1-0A47-45EC-9B85-885DAD9E4F30}"/>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OSS (pareiškėjo perspektyva)</a:t>
            </a:r>
            <a:endParaRPr lang="en-US" sz="2000" dirty="0"/>
          </a:p>
        </p:txBody>
      </p:sp>
      <p:sp>
        <p:nvSpPr>
          <p:cNvPr id="4" name="Slide Number Placeholder 3">
            <a:extLst>
              <a:ext uri="{FF2B5EF4-FFF2-40B4-BE49-F238E27FC236}">
                <a16:creationId xmlns:a16="http://schemas.microsoft.com/office/drawing/2014/main" id="{F8FBA16D-9942-471A-BFDE-6094C9C3DAB5}"/>
              </a:ext>
            </a:extLst>
          </p:cNvPr>
          <p:cNvSpPr>
            <a:spLocks noGrp="1"/>
          </p:cNvSpPr>
          <p:nvPr>
            <p:ph type="sldNum" sz="quarter" idx="12"/>
          </p:nvPr>
        </p:nvSpPr>
        <p:spPr/>
        <p:txBody>
          <a:bodyPr/>
          <a:lstStyle/>
          <a:p>
            <a:fld id="{2066355A-084C-D24E-9AD2-7E4FC41EA627}" type="slidenum">
              <a:rPr lang="en-US" smtClean="0"/>
              <a:t>79</a:t>
            </a:fld>
            <a:endParaRPr lang="en-US"/>
          </a:p>
        </p:txBody>
      </p:sp>
      <p:graphicFrame>
        <p:nvGraphicFramePr>
          <p:cNvPr id="5" name="Content Placeholder 4">
            <a:extLst>
              <a:ext uri="{FF2B5EF4-FFF2-40B4-BE49-F238E27FC236}">
                <a16:creationId xmlns:a16="http://schemas.microsoft.com/office/drawing/2014/main" id="{079215F3-4C30-4810-B3FF-20C06796EEB6}"/>
              </a:ext>
            </a:extLst>
          </p:cNvPr>
          <p:cNvGraphicFramePr>
            <a:graphicFrameLocks noGrp="1"/>
          </p:cNvGraphicFramePr>
          <p:nvPr>
            <p:ph idx="1"/>
            <p:extLst>
              <p:ext uri="{D42A27DB-BD31-4B8C-83A1-F6EECF244321}">
                <p14:modId xmlns:p14="http://schemas.microsoft.com/office/powerpoint/2010/main" val="2033905944"/>
              </p:ext>
            </p:extLst>
          </p:nvPr>
        </p:nvGraphicFramePr>
        <p:xfrm>
          <a:off x="319089" y="1113182"/>
          <a:ext cx="8417408" cy="3420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07534829-CE0C-417D-8231-2BC10D1864FF}"/>
              </a:ext>
            </a:extLst>
          </p:cNvPr>
          <p:cNvSpPr/>
          <p:nvPr/>
        </p:nvSpPr>
        <p:spPr>
          <a:xfrm>
            <a:off x="228597" y="658325"/>
            <a:ext cx="8179905" cy="338554"/>
          </a:xfrm>
          <a:prstGeom prst="rect">
            <a:avLst/>
          </a:prstGeom>
        </p:spPr>
        <p:txBody>
          <a:bodyPr wrap="square">
            <a:spAutoFit/>
          </a:bodyPr>
          <a:lstStyle/>
          <a:p>
            <a:r>
              <a:rPr lang="es-ES" sz="1600" b="1" dirty="0" err="1">
                <a:latin typeface="Times New Roman" panose="02020603050405020304" pitchFamily="18" charset="0"/>
                <a:cs typeface="Times New Roman" panose="02020603050405020304" pitchFamily="18" charset="0"/>
              </a:rPr>
              <a:t>Paraiškos</a:t>
            </a:r>
            <a:r>
              <a:rPr lang="es-ES" sz="1600" b="1" dirty="0">
                <a:latin typeface="Times New Roman" panose="02020603050405020304" pitchFamily="18" charset="0"/>
                <a:cs typeface="Times New Roman" panose="02020603050405020304" pitchFamily="18" charset="0"/>
              </a:rPr>
              <a:t> </a:t>
            </a:r>
            <a:r>
              <a:rPr lang="lt-LT" sz="1600" b="1" dirty="0">
                <a:latin typeface="Times New Roman" panose="02020603050405020304" pitchFamily="18" charset="0"/>
                <a:cs typeface="Times New Roman" panose="02020603050405020304" pitchFamily="18" charset="0"/>
              </a:rPr>
              <a:t>pateikimo </a:t>
            </a:r>
            <a:r>
              <a:rPr lang="es-ES" sz="1600" b="1" dirty="0">
                <a:latin typeface="Times New Roman" panose="02020603050405020304" pitchFamily="18" charset="0"/>
                <a:cs typeface="Times New Roman" panose="02020603050405020304" pitchFamily="18" charset="0"/>
              </a:rPr>
              <a:t>procesas:</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721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D577-480D-4687-890C-76C467341FCE}"/>
              </a:ext>
            </a:extLst>
          </p:cNvPr>
          <p:cNvSpPr>
            <a:spLocks noGrp="1"/>
          </p:cNvSpPr>
          <p:nvPr>
            <p:ph type="title"/>
          </p:nvPr>
        </p:nvSpPr>
        <p:spPr>
          <a:xfrm>
            <a:off x="288997" y="86710"/>
            <a:ext cx="8506371" cy="481093"/>
          </a:xfrm>
        </p:spPr>
        <p:txBody>
          <a:bodyPr/>
          <a:lstStyle/>
          <a:p>
            <a:pPr algn="ctr"/>
            <a:r>
              <a:rPr lang="en-US" sz="2000" dirty="0" err="1">
                <a:latin typeface="Times New Roman" panose="02020603050405020304" pitchFamily="18" charset="0"/>
                <a:cs typeface="Times New Roman" panose="02020603050405020304" pitchFamily="18" charset="0"/>
              </a:rPr>
              <a:t>Saugos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sertifikavimo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pakeitimai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santrauka</a:t>
            </a:r>
            <a:r>
              <a:rPr lang="lt-LT"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4703A52-4D62-4F6B-BC94-C7DD80A84879}"/>
              </a:ext>
            </a:extLst>
          </p:cNvPr>
          <p:cNvSpPr>
            <a:spLocks noGrp="1"/>
          </p:cNvSpPr>
          <p:nvPr>
            <p:ph type="sldNum" sz="quarter" idx="12"/>
          </p:nvPr>
        </p:nvSpPr>
        <p:spPr/>
        <p:txBody>
          <a:bodyPr/>
          <a:lstStyle/>
          <a:p>
            <a:fld id="{2066355A-084C-D24E-9AD2-7E4FC41EA627}" type="slidenum">
              <a:rPr lang="en-US" smtClean="0"/>
              <a:t>8</a:t>
            </a:fld>
            <a:endParaRPr lang="en-US"/>
          </a:p>
        </p:txBody>
      </p:sp>
      <p:sp>
        <p:nvSpPr>
          <p:cNvPr id="5" name="Content Placeholder 3">
            <a:extLst>
              <a:ext uri="{FF2B5EF4-FFF2-40B4-BE49-F238E27FC236}">
                <a16:creationId xmlns:a16="http://schemas.microsoft.com/office/drawing/2014/main" id="{DCEF2DB7-AA84-4C57-B181-64D79E777E33}"/>
              </a:ext>
            </a:extLst>
          </p:cNvPr>
          <p:cNvSpPr>
            <a:spLocks noGrp="1"/>
          </p:cNvSpPr>
          <p:nvPr>
            <p:ph idx="1"/>
          </p:nvPr>
        </p:nvSpPr>
        <p:spPr>
          <a:xfrm>
            <a:off x="319088" y="692150"/>
            <a:ext cx="8505825" cy="3841750"/>
          </a:xfrm>
        </p:spPr>
        <p:txBody>
          <a:bodyPr/>
          <a:lstStyle/>
          <a:p>
            <a:pPr marL="0" indent="0">
              <a:buNone/>
            </a:pPr>
            <a:endParaRPr lang="pl-PL" dirty="0"/>
          </a:p>
          <a:p>
            <a:pPr marL="0" indent="0">
              <a:buNone/>
            </a:pPr>
            <a:endParaRPr lang="en-US" dirty="0"/>
          </a:p>
        </p:txBody>
      </p:sp>
      <p:graphicFrame>
        <p:nvGraphicFramePr>
          <p:cNvPr id="6" name="Diagram 5">
            <a:extLst>
              <a:ext uri="{FF2B5EF4-FFF2-40B4-BE49-F238E27FC236}">
                <a16:creationId xmlns:a16="http://schemas.microsoft.com/office/drawing/2014/main" id="{F56D5822-8DA5-4B76-BB97-B1B06B6D1A92}"/>
              </a:ext>
            </a:extLst>
          </p:cNvPr>
          <p:cNvGraphicFramePr/>
          <p:nvPr>
            <p:extLst>
              <p:ext uri="{D42A27DB-BD31-4B8C-83A1-F6EECF244321}">
                <p14:modId xmlns:p14="http://schemas.microsoft.com/office/powerpoint/2010/main" val="2225595623"/>
              </p:ext>
            </p:extLst>
          </p:nvPr>
        </p:nvGraphicFramePr>
        <p:xfrm>
          <a:off x="1008017" y="539750"/>
          <a:ext cx="6854190" cy="4500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014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68B3-7B87-48C3-8A38-DC81D308A2BE}"/>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OSS (pareiškėjo perspektyva)</a:t>
            </a:r>
            <a:endParaRPr lang="en-US" sz="2000" dirty="0"/>
          </a:p>
        </p:txBody>
      </p:sp>
      <p:pic>
        <p:nvPicPr>
          <p:cNvPr id="6" name="Content Placeholder 5">
            <a:extLst>
              <a:ext uri="{FF2B5EF4-FFF2-40B4-BE49-F238E27FC236}">
                <a16:creationId xmlns:a16="http://schemas.microsoft.com/office/drawing/2014/main" id="{196568D2-132B-42BD-9AD9-70A2E03CA5F5}"/>
              </a:ext>
            </a:extLst>
          </p:cNvPr>
          <p:cNvPicPr>
            <a:picLocks noGrp="1" noChangeAspect="1"/>
          </p:cNvPicPr>
          <p:nvPr>
            <p:ph idx="1"/>
          </p:nvPr>
        </p:nvPicPr>
        <p:blipFill>
          <a:blip r:embed="rId2"/>
          <a:stretch>
            <a:fillRect/>
          </a:stretch>
        </p:blipFill>
        <p:spPr>
          <a:xfrm>
            <a:off x="209360" y="939772"/>
            <a:ext cx="8505825" cy="676457"/>
          </a:xfrm>
        </p:spPr>
      </p:pic>
      <p:sp>
        <p:nvSpPr>
          <p:cNvPr id="4" name="Slide Number Placeholder 3">
            <a:extLst>
              <a:ext uri="{FF2B5EF4-FFF2-40B4-BE49-F238E27FC236}">
                <a16:creationId xmlns:a16="http://schemas.microsoft.com/office/drawing/2014/main" id="{DAAD2224-F8AD-4E2F-ABC0-F5F720713616}"/>
              </a:ext>
            </a:extLst>
          </p:cNvPr>
          <p:cNvSpPr>
            <a:spLocks noGrp="1"/>
          </p:cNvSpPr>
          <p:nvPr>
            <p:ph type="sldNum" sz="quarter" idx="12"/>
          </p:nvPr>
        </p:nvSpPr>
        <p:spPr/>
        <p:txBody>
          <a:bodyPr/>
          <a:lstStyle/>
          <a:p>
            <a:fld id="{2066355A-084C-D24E-9AD2-7E4FC41EA627}" type="slidenum">
              <a:rPr lang="en-US" smtClean="0"/>
              <a:t>80</a:t>
            </a:fld>
            <a:endParaRPr lang="en-US"/>
          </a:p>
        </p:txBody>
      </p:sp>
      <p:sp>
        <p:nvSpPr>
          <p:cNvPr id="7" name="TextBox 6">
            <a:extLst>
              <a:ext uri="{FF2B5EF4-FFF2-40B4-BE49-F238E27FC236}">
                <a16:creationId xmlns:a16="http://schemas.microsoft.com/office/drawing/2014/main" id="{5E4FD2D8-65F4-443A-B52C-A03BBB505DAE}"/>
              </a:ext>
            </a:extLst>
          </p:cNvPr>
          <p:cNvSpPr txBox="1"/>
          <p:nvPr/>
        </p:nvSpPr>
        <p:spPr>
          <a:xfrm>
            <a:off x="640080" y="2103120"/>
            <a:ext cx="8046720" cy="2031325"/>
          </a:xfrm>
          <a:prstGeom prst="rect">
            <a:avLst/>
          </a:prstGeom>
          <a:noFill/>
        </p:spPr>
        <p:txBody>
          <a:bodyPr wrap="square" rtlCol="0">
            <a:spAutoFit/>
          </a:bodyPr>
          <a:lstStyle/>
          <a:p>
            <a:r>
              <a:rPr lang="lt-LT" b="1" dirty="0">
                <a:latin typeface="Times New Roman" panose="02020603050405020304" pitchFamily="18" charset="0"/>
                <a:cs typeface="Times New Roman" panose="02020603050405020304" pitchFamily="18" charset="0"/>
              </a:rPr>
              <a:t>1. Paraiška: </a:t>
            </a:r>
            <a:r>
              <a:rPr lang="lt-LT" dirty="0">
                <a:latin typeface="Times New Roman" panose="02020603050405020304" pitchFamily="18" charset="0"/>
                <a:cs typeface="Times New Roman" panose="02020603050405020304" pitchFamily="18" charset="0"/>
              </a:rPr>
              <a:t>pateiktos paraiškos peržiūra ir atnaujinimas išduodant</a:t>
            </a:r>
          </a:p>
          <a:p>
            <a:endParaRPr lang="lt-LT" dirty="0">
              <a:latin typeface="Times New Roman" panose="02020603050405020304" pitchFamily="18" charset="0"/>
              <a:cs typeface="Times New Roman" panose="02020603050405020304" pitchFamily="18" charset="0"/>
            </a:endParaRPr>
          </a:p>
          <a:p>
            <a:r>
              <a:rPr lang="lt-LT" b="1" dirty="0">
                <a:latin typeface="Times New Roman" panose="02020603050405020304" pitchFamily="18" charset="0"/>
                <a:cs typeface="Times New Roman" panose="02020603050405020304" pitchFamily="18" charset="0"/>
              </a:rPr>
              <a:t>2. Klausimai: </a:t>
            </a:r>
            <a:r>
              <a:rPr lang="lt-LT" dirty="0">
                <a:latin typeface="Times New Roman" panose="02020603050405020304" pitchFamily="18" charset="0"/>
                <a:cs typeface="Times New Roman" panose="02020603050405020304" pitchFamily="18" charset="0"/>
              </a:rPr>
              <a:t>vertinimo grupės užregistruoti klausimai ir atsakymai į klausimus</a:t>
            </a:r>
          </a:p>
          <a:p>
            <a:endParaRPr lang="lt-LT" dirty="0">
              <a:latin typeface="Times New Roman" panose="02020603050405020304" pitchFamily="18" charset="0"/>
              <a:cs typeface="Times New Roman" panose="02020603050405020304" pitchFamily="18" charset="0"/>
            </a:endParaRPr>
          </a:p>
          <a:p>
            <a:r>
              <a:rPr lang="lt-LT" b="1" dirty="0">
                <a:latin typeface="Times New Roman" panose="02020603050405020304" pitchFamily="18" charset="0"/>
                <a:cs typeface="Times New Roman" panose="02020603050405020304" pitchFamily="18" charset="0"/>
              </a:rPr>
              <a:t>3. Skydelis: </a:t>
            </a:r>
            <a:r>
              <a:rPr lang="lt-LT" dirty="0">
                <a:latin typeface="Times New Roman" panose="02020603050405020304" pitchFamily="18" charset="0"/>
                <a:cs typeface="Times New Roman" panose="02020603050405020304" pitchFamily="18" charset="0"/>
              </a:rPr>
              <a:t>vertinimo eiga (pagrindiniai etapai)</a:t>
            </a:r>
          </a:p>
          <a:p>
            <a:endParaRPr lang="lt-LT" dirty="0">
              <a:latin typeface="Times New Roman" panose="02020603050405020304" pitchFamily="18" charset="0"/>
              <a:cs typeface="Times New Roman" panose="02020603050405020304" pitchFamily="18" charset="0"/>
            </a:endParaRPr>
          </a:p>
          <a:p>
            <a:r>
              <a:rPr lang="lt-LT" b="1" dirty="0">
                <a:latin typeface="Times New Roman" panose="02020603050405020304" pitchFamily="18" charset="0"/>
                <a:cs typeface="Times New Roman" panose="02020603050405020304" pitchFamily="18" charset="0"/>
              </a:rPr>
              <a:t>4. Biblioteka: </a:t>
            </a:r>
            <a:r>
              <a:rPr lang="lt-LT" dirty="0">
                <a:latin typeface="Times New Roman" panose="02020603050405020304" pitchFamily="18" charset="0"/>
                <a:cs typeface="Times New Roman" panose="02020603050405020304" pitchFamily="18" charset="0"/>
              </a:rPr>
              <a:t>visi dokumentai (paraiškos byla ir vertinimo byla)</a:t>
            </a:r>
            <a:endParaRPr lang="en-US" dirty="0">
              <a:latin typeface="Times New Roman" panose="02020603050405020304" pitchFamily="18" charset="0"/>
              <a:cs typeface="Times New Roman" panose="02020603050405020304" pitchFamily="18" charset="0"/>
            </a:endParaRPr>
          </a:p>
        </p:txBody>
      </p:sp>
      <p:sp>
        <p:nvSpPr>
          <p:cNvPr id="8" name="Star: 8 Points 7">
            <a:extLst>
              <a:ext uri="{FF2B5EF4-FFF2-40B4-BE49-F238E27FC236}">
                <a16:creationId xmlns:a16="http://schemas.microsoft.com/office/drawing/2014/main" id="{ACF333E2-DBA8-4C57-B0A1-FD0CBED90197}"/>
              </a:ext>
            </a:extLst>
          </p:cNvPr>
          <p:cNvSpPr/>
          <p:nvPr/>
        </p:nvSpPr>
        <p:spPr>
          <a:xfrm>
            <a:off x="695739" y="1620078"/>
            <a:ext cx="437322" cy="397566"/>
          </a:xfrm>
          <a:prstGeom prst="star8">
            <a:avLst/>
          </a:prstGeom>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lt-LT" b="1" dirty="0">
                <a:latin typeface="Times New Roman" panose="02020603050405020304" pitchFamily="18" charset="0"/>
                <a:cs typeface="Times New Roman" panose="02020603050405020304" pitchFamily="18" charset="0"/>
              </a:rPr>
              <a:t>1</a:t>
            </a:r>
            <a:endParaRPr lang="en-US" b="1" dirty="0">
              <a:latin typeface="Times New Roman" panose="02020603050405020304" pitchFamily="18" charset="0"/>
              <a:cs typeface="Times New Roman" panose="02020603050405020304" pitchFamily="18" charset="0"/>
            </a:endParaRPr>
          </a:p>
        </p:txBody>
      </p:sp>
      <p:sp>
        <p:nvSpPr>
          <p:cNvPr id="10" name="Star: 8 Points 9">
            <a:extLst>
              <a:ext uri="{FF2B5EF4-FFF2-40B4-BE49-F238E27FC236}">
                <a16:creationId xmlns:a16="http://schemas.microsoft.com/office/drawing/2014/main" id="{52C6E212-E74A-4F60-A601-923B60997BCA}"/>
              </a:ext>
            </a:extLst>
          </p:cNvPr>
          <p:cNvSpPr/>
          <p:nvPr/>
        </p:nvSpPr>
        <p:spPr>
          <a:xfrm>
            <a:off x="6463748" y="1603513"/>
            <a:ext cx="437322" cy="397566"/>
          </a:xfrm>
          <a:prstGeom prst="star8">
            <a:avLst/>
          </a:prstGeom>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lt-LT" b="1" dirty="0">
                <a:latin typeface="Times New Roman" panose="02020603050405020304" pitchFamily="18" charset="0"/>
                <a:cs typeface="Times New Roman" panose="02020603050405020304" pitchFamily="18" charset="0"/>
              </a:rPr>
              <a:t>4</a:t>
            </a:r>
            <a:endParaRPr lang="en-US" b="1" dirty="0">
              <a:latin typeface="Times New Roman" panose="02020603050405020304" pitchFamily="18" charset="0"/>
              <a:cs typeface="Times New Roman" panose="02020603050405020304" pitchFamily="18" charset="0"/>
            </a:endParaRPr>
          </a:p>
        </p:txBody>
      </p:sp>
      <p:sp>
        <p:nvSpPr>
          <p:cNvPr id="11" name="Star: 8 Points 10">
            <a:extLst>
              <a:ext uri="{FF2B5EF4-FFF2-40B4-BE49-F238E27FC236}">
                <a16:creationId xmlns:a16="http://schemas.microsoft.com/office/drawing/2014/main" id="{DD9D2E23-7EAC-4447-BDC6-EDC1BF4D9EC9}"/>
              </a:ext>
            </a:extLst>
          </p:cNvPr>
          <p:cNvSpPr/>
          <p:nvPr/>
        </p:nvSpPr>
        <p:spPr>
          <a:xfrm>
            <a:off x="5025887" y="1577008"/>
            <a:ext cx="437322" cy="397566"/>
          </a:xfrm>
          <a:prstGeom prst="star8">
            <a:avLst/>
          </a:prstGeom>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lt-LT" b="1" dirty="0">
                <a:latin typeface="Times New Roman" panose="02020603050405020304" pitchFamily="18" charset="0"/>
                <a:cs typeface="Times New Roman" panose="02020603050405020304" pitchFamily="18" charset="0"/>
              </a:rPr>
              <a:t>3</a:t>
            </a:r>
            <a:endParaRPr lang="en-US" b="1" dirty="0">
              <a:latin typeface="Times New Roman" panose="02020603050405020304" pitchFamily="18" charset="0"/>
              <a:cs typeface="Times New Roman" panose="02020603050405020304" pitchFamily="18" charset="0"/>
            </a:endParaRPr>
          </a:p>
        </p:txBody>
      </p:sp>
      <p:sp>
        <p:nvSpPr>
          <p:cNvPr id="12" name="Star: 8 Points 11">
            <a:extLst>
              <a:ext uri="{FF2B5EF4-FFF2-40B4-BE49-F238E27FC236}">
                <a16:creationId xmlns:a16="http://schemas.microsoft.com/office/drawing/2014/main" id="{7FB09643-0C2C-48D0-82A4-55216E237A6A}"/>
              </a:ext>
            </a:extLst>
          </p:cNvPr>
          <p:cNvSpPr/>
          <p:nvPr/>
        </p:nvSpPr>
        <p:spPr>
          <a:xfrm>
            <a:off x="2146852" y="1610139"/>
            <a:ext cx="437322" cy="397566"/>
          </a:xfrm>
          <a:prstGeom prst="star8">
            <a:avLst/>
          </a:prstGeom>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lt-LT" b="1" dirty="0">
                <a:latin typeface="Times New Roman" panose="02020603050405020304" pitchFamily="18" charset="0"/>
                <a:cs typeface="Times New Roman" panose="02020603050405020304" pitchFamily="18" charset="0"/>
              </a:rPr>
              <a:t>2</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890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D6A71-C53C-4FC0-8C43-3AD573B93D88}"/>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OSS (pareiškėjo perspektyva)</a:t>
            </a:r>
            <a:endParaRPr lang="en-US" sz="2000" dirty="0"/>
          </a:p>
        </p:txBody>
      </p:sp>
      <p:sp>
        <p:nvSpPr>
          <p:cNvPr id="4" name="Slide Number Placeholder 3">
            <a:extLst>
              <a:ext uri="{FF2B5EF4-FFF2-40B4-BE49-F238E27FC236}">
                <a16:creationId xmlns:a16="http://schemas.microsoft.com/office/drawing/2014/main" id="{AEDA9E94-78B9-4BEA-A368-23756A50E172}"/>
              </a:ext>
            </a:extLst>
          </p:cNvPr>
          <p:cNvSpPr>
            <a:spLocks noGrp="1"/>
          </p:cNvSpPr>
          <p:nvPr>
            <p:ph type="sldNum" sz="quarter" idx="12"/>
          </p:nvPr>
        </p:nvSpPr>
        <p:spPr/>
        <p:txBody>
          <a:bodyPr/>
          <a:lstStyle/>
          <a:p>
            <a:fld id="{2066355A-084C-D24E-9AD2-7E4FC41EA627}" type="slidenum">
              <a:rPr lang="en-US" smtClean="0"/>
              <a:t>81</a:t>
            </a:fld>
            <a:endParaRPr lang="en-US"/>
          </a:p>
        </p:txBody>
      </p:sp>
      <p:pic>
        <p:nvPicPr>
          <p:cNvPr id="5" name="Content Placeholder 7" descr="A screenshot of a social media post&#10;&#10;Description automatically generated">
            <a:extLst>
              <a:ext uri="{FF2B5EF4-FFF2-40B4-BE49-F238E27FC236}">
                <a16:creationId xmlns:a16="http://schemas.microsoft.com/office/drawing/2014/main" id="{31605647-607E-441B-B2D0-23756E3043A0}"/>
              </a:ext>
            </a:extLst>
          </p:cNvPr>
          <p:cNvPicPr>
            <a:picLocks noGrp="1" noChangeAspect="1"/>
          </p:cNvPicPr>
          <p:nvPr>
            <p:ph idx="1"/>
          </p:nvPr>
        </p:nvPicPr>
        <p:blipFill>
          <a:blip r:embed="rId2"/>
          <a:stretch>
            <a:fillRect/>
          </a:stretch>
        </p:blipFill>
        <p:spPr>
          <a:xfrm>
            <a:off x="378722" y="906795"/>
            <a:ext cx="8505825" cy="2557695"/>
          </a:xfrm>
        </p:spPr>
      </p:pic>
      <p:sp>
        <p:nvSpPr>
          <p:cNvPr id="6" name="Oval 5">
            <a:extLst>
              <a:ext uri="{FF2B5EF4-FFF2-40B4-BE49-F238E27FC236}">
                <a16:creationId xmlns:a16="http://schemas.microsoft.com/office/drawing/2014/main" id="{741843D3-4404-458D-B2C8-B70153ECFDF7}"/>
              </a:ext>
            </a:extLst>
          </p:cNvPr>
          <p:cNvSpPr/>
          <p:nvPr/>
        </p:nvSpPr>
        <p:spPr>
          <a:xfrm>
            <a:off x="348767" y="1936528"/>
            <a:ext cx="633924" cy="567813"/>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0A16B610-06F4-4A17-AEEA-9038C6745214}"/>
              </a:ext>
            </a:extLst>
          </p:cNvPr>
          <p:cNvCxnSpPr>
            <a:cxnSpLocks/>
          </p:cNvCxnSpPr>
          <p:nvPr/>
        </p:nvCxnSpPr>
        <p:spPr>
          <a:xfrm>
            <a:off x="360744" y="2266007"/>
            <a:ext cx="0" cy="188854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2B8BC5D9-0FFE-4BCC-B61B-FFF18213AC55}"/>
              </a:ext>
            </a:extLst>
          </p:cNvPr>
          <p:cNvCxnSpPr/>
          <p:nvPr/>
        </p:nvCxnSpPr>
        <p:spPr>
          <a:xfrm>
            <a:off x="360743" y="4142693"/>
            <a:ext cx="48365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45A6D298-7A62-4489-AD54-7901F67C41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0075" y="2993456"/>
            <a:ext cx="2946551" cy="1964367"/>
          </a:xfrm>
          <a:prstGeom prst="rect">
            <a:avLst/>
          </a:prstGeom>
        </p:spPr>
      </p:pic>
      <p:sp>
        <p:nvSpPr>
          <p:cNvPr id="11" name="TextBox 10">
            <a:extLst>
              <a:ext uri="{FF2B5EF4-FFF2-40B4-BE49-F238E27FC236}">
                <a16:creationId xmlns:a16="http://schemas.microsoft.com/office/drawing/2014/main" id="{6D0F6173-207D-46F6-B921-F59C81B44DAD}"/>
              </a:ext>
            </a:extLst>
          </p:cNvPr>
          <p:cNvSpPr txBox="1"/>
          <p:nvPr/>
        </p:nvSpPr>
        <p:spPr>
          <a:xfrm>
            <a:off x="4478700" y="3112176"/>
            <a:ext cx="3502422" cy="1477328"/>
          </a:xfrm>
          <a:prstGeom prst="rect">
            <a:avLst/>
          </a:prstGeom>
          <a:noFill/>
        </p:spPr>
        <p:txBody>
          <a:bodyPr wrap="square" rtlCol="0">
            <a:spAutoFit/>
          </a:bodyPr>
          <a:lstStyle/>
          <a:p>
            <a:r>
              <a:rPr lang="lt-LT" b="1" dirty="0">
                <a:latin typeface="Times New Roman" panose="02020603050405020304" pitchFamily="18" charset="0"/>
                <a:cs typeface="Times New Roman" panose="02020603050405020304" pitchFamily="18" charset="0"/>
              </a:rPr>
              <a:t>Problemų žurnalas naudojamas:</a:t>
            </a:r>
          </a:p>
          <a:p>
            <a:pPr marL="285750" indent="-285750" algn="just">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Norint sužinoti problemą</a:t>
            </a:r>
          </a:p>
          <a:p>
            <a:pPr marL="285750" indent="-285750" algn="just">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Norint suprasti, ar reikia atnaujinti paraišką</a:t>
            </a:r>
          </a:p>
          <a:p>
            <a:pPr marL="285750" indent="-285750" algn="just">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Norint atsakyti į problemą</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281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0EDFF-B05D-41C2-8ED2-4E0CE414C923}"/>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OSS (prisijungimas/paskyros sukūrimas)</a:t>
            </a:r>
            <a:endParaRPr lang="en-US" sz="20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3D5A8C3-CCD3-4AF5-9DDF-F7A851BCB5FC}"/>
              </a:ext>
            </a:extLst>
          </p:cNvPr>
          <p:cNvSpPr>
            <a:spLocks noGrp="1"/>
          </p:cNvSpPr>
          <p:nvPr>
            <p:ph type="sldNum" sz="quarter" idx="12"/>
          </p:nvPr>
        </p:nvSpPr>
        <p:spPr/>
        <p:txBody>
          <a:bodyPr/>
          <a:lstStyle/>
          <a:p>
            <a:fld id="{2066355A-084C-D24E-9AD2-7E4FC41EA627}" type="slidenum">
              <a:rPr lang="en-US" smtClean="0"/>
              <a:t>82</a:t>
            </a:fld>
            <a:endParaRPr lang="en-US"/>
          </a:p>
        </p:txBody>
      </p:sp>
      <p:pic>
        <p:nvPicPr>
          <p:cNvPr id="5" name="Picture Placeholder 6" descr="A screenshot of a cell phone&#10;&#10;Description automatically generated">
            <a:extLst>
              <a:ext uri="{FF2B5EF4-FFF2-40B4-BE49-F238E27FC236}">
                <a16:creationId xmlns:a16="http://schemas.microsoft.com/office/drawing/2014/main" id="{5E2D4C05-9411-4DA4-BAB9-3811B09E60F9}"/>
              </a:ext>
            </a:extLst>
          </p:cNvPr>
          <p:cNvPicPr>
            <a:picLocks noGrp="1" noChangeAspect="1"/>
          </p:cNvPicPr>
          <p:nvPr>
            <p:ph idx="1"/>
          </p:nvPr>
        </p:nvPicPr>
        <p:blipFill>
          <a:blip r:embed="rId3"/>
          <a:srcRect l="930" r="930"/>
          <a:stretch>
            <a:fillRect/>
          </a:stretch>
        </p:blipFill>
        <p:spPr>
          <a:xfrm>
            <a:off x="1142258" y="871054"/>
            <a:ext cx="5945085" cy="3841750"/>
          </a:xfrm>
        </p:spPr>
      </p:pic>
    </p:spTree>
    <p:extLst>
      <p:ext uri="{BB962C8B-B14F-4D97-AF65-F5344CB8AC3E}">
        <p14:creationId xmlns:p14="http://schemas.microsoft.com/office/powerpoint/2010/main" val="245780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79375-6C0E-4D1C-96C9-FEFCC2324206}"/>
              </a:ext>
            </a:extLst>
          </p:cNvPr>
          <p:cNvSpPr>
            <a:spLocks noGrp="1"/>
          </p:cNvSpPr>
          <p:nvPr>
            <p:ph type="title"/>
          </p:nvPr>
        </p:nvSpPr>
        <p:spPr/>
        <p:txBody>
          <a:bodyPr/>
          <a:lstStyle/>
          <a:p>
            <a:pPr algn="ctr"/>
            <a:r>
              <a:rPr lang="lt-LT" sz="2000" dirty="0">
                <a:latin typeface="Times New Roman" panose="02020603050405020304" pitchFamily="18" charset="0"/>
                <a:cs typeface="Times New Roman" panose="02020603050405020304" pitchFamily="18" charset="0"/>
              </a:rPr>
              <a:t>OSS mokomoji medžiaga</a:t>
            </a:r>
          </a:p>
        </p:txBody>
      </p:sp>
      <p:sp>
        <p:nvSpPr>
          <p:cNvPr id="3" name="Content Placeholder 2">
            <a:extLst>
              <a:ext uri="{FF2B5EF4-FFF2-40B4-BE49-F238E27FC236}">
                <a16:creationId xmlns:a16="http://schemas.microsoft.com/office/drawing/2014/main" id="{03F81E8C-5690-49F7-BD44-A5FC0E1EF6BC}"/>
              </a:ext>
            </a:extLst>
          </p:cNvPr>
          <p:cNvSpPr>
            <a:spLocks noGrp="1"/>
          </p:cNvSpPr>
          <p:nvPr>
            <p:ph idx="1"/>
          </p:nvPr>
        </p:nvSpPr>
        <p:spPr>
          <a:xfrm>
            <a:off x="318815" y="1352282"/>
            <a:ext cx="8506371" cy="3181222"/>
          </a:xfrm>
        </p:spPr>
        <p:txBody>
          <a:bodyPr/>
          <a:lstStyle/>
          <a:p>
            <a:pPr lvl="1"/>
            <a:r>
              <a:rPr lang="en-GB" dirty="0">
                <a:latin typeface="Times New Roman" panose="02020603050405020304" pitchFamily="18" charset="0"/>
                <a:cs typeface="Times New Roman" panose="02020603050405020304" pitchFamily="18" charset="0"/>
              </a:rPr>
              <a:t>OSS </a:t>
            </a:r>
            <a:r>
              <a:rPr lang="en-GB" dirty="0" err="1">
                <a:latin typeface="Times New Roman" panose="02020603050405020304" pitchFamily="18" charset="0"/>
                <a:cs typeface="Times New Roman" panose="02020603050405020304" pitchFamily="18" charset="0"/>
              </a:rPr>
              <a:t>vartotojo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vadovas</a:t>
            </a:r>
            <a:r>
              <a:rPr lang="lt-LT"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a:t>
            </a:r>
            <a:r>
              <a:rPr lang="lt-LT" dirty="0">
                <a:latin typeface="Times New Roman" panose="02020603050405020304" pitchFamily="18" charset="0"/>
                <a:cs typeface="Times New Roman" panose="02020603050405020304" pitchFamily="18" charset="0"/>
                <a:hlinkClick r:id="rId4"/>
              </a:rPr>
              <a:t>nuoroda</a:t>
            </a:r>
            <a:r>
              <a:rPr lang="en-GB" dirty="0">
                <a:latin typeface="Times New Roman" panose="02020603050405020304" pitchFamily="18" charset="0"/>
                <a:cs typeface="Times New Roman" panose="02020603050405020304" pitchFamily="18" charset="0"/>
              </a:rPr>
              <a:t>)</a:t>
            </a:r>
            <a:endParaRPr lang="lt-LT" dirty="0">
              <a:latin typeface="Times New Roman" panose="02020603050405020304" pitchFamily="18" charset="0"/>
              <a:cs typeface="Times New Roman" panose="02020603050405020304" pitchFamily="18" charset="0"/>
            </a:endParaRPr>
          </a:p>
          <a:p>
            <a:pPr lvl="1"/>
            <a:endParaRPr lang="lt-LT" dirty="0">
              <a:latin typeface="Times New Roman" panose="02020603050405020304" pitchFamily="18" charset="0"/>
              <a:cs typeface="Times New Roman" panose="02020603050405020304" pitchFamily="18" charset="0"/>
            </a:endParaRPr>
          </a:p>
          <a:p>
            <a:pPr lvl="1"/>
            <a:endParaRPr lang="lt-LT" dirty="0">
              <a:latin typeface="Times New Roman" panose="02020603050405020304" pitchFamily="18" charset="0"/>
              <a:cs typeface="Times New Roman" panose="02020603050405020304" pitchFamily="18" charset="0"/>
            </a:endParaRPr>
          </a:p>
          <a:p>
            <a:pPr lvl="1"/>
            <a:r>
              <a:rPr lang="lt-LT" dirty="0">
                <a:latin typeface="Times New Roman" panose="02020603050405020304" pitchFamily="18" charset="0"/>
                <a:cs typeface="Times New Roman" panose="02020603050405020304" pitchFamily="18" charset="0"/>
              </a:rPr>
              <a:t>ERA vaizdo įrašas kaip pateikti paraišką dėl </a:t>
            </a:r>
            <a:r>
              <a:rPr lang="en-US" dirty="0" err="1">
                <a:latin typeface="Times New Roman" panose="02020603050405020304" pitchFamily="18" charset="0"/>
                <a:cs typeface="Times New Roman" panose="02020603050405020304" pitchFamily="18" charset="0"/>
              </a:rPr>
              <a:t>bendrojo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saugos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sertifikato</a:t>
            </a:r>
            <a:endParaRPr lang="lt-LT" dirty="0"/>
          </a:p>
        </p:txBody>
      </p:sp>
      <p:sp>
        <p:nvSpPr>
          <p:cNvPr id="4" name="Slide Number Placeholder 3">
            <a:extLst>
              <a:ext uri="{FF2B5EF4-FFF2-40B4-BE49-F238E27FC236}">
                <a16:creationId xmlns:a16="http://schemas.microsoft.com/office/drawing/2014/main" id="{D9A8844C-FA22-4300-864A-C5C189B3F288}"/>
              </a:ext>
            </a:extLst>
          </p:cNvPr>
          <p:cNvSpPr>
            <a:spLocks noGrp="1"/>
          </p:cNvSpPr>
          <p:nvPr>
            <p:ph type="sldNum" sz="quarter" idx="12"/>
          </p:nvPr>
        </p:nvSpPr>
        <p:spPr/>
        <p:txBody>
          <a:bodyPr/>
          <a:lstStyle/>
          <a:p>
            <a:fld id="{2066355A-084C-D24E-9AD2-7E4FC41EA627}" type="slidenum">
              <a:rPr lang="en-US" smtClean="0"/>
              <a:t>83</a:t>
            </a:fld>
            <a:endParaRPr lang="en-US"/>
          </a:p>
        </p:txBody>
      </p:sp>
      <p:graphicFrame>
        <p:nvGraphicFramePr>
          <p:cNvPr id="5" name="Object 4">
            <a:extLst>
              <a:ext uri="{FF2B5EF4-FFF2-40B4-BE49-F238E27FC236}">
                <a16:creationId xmlns:a16="http://schemas.microsoft.com/office/drawing/2014/main" id="{11645194-71A0-469B-B476-7C159A72BE27}"/>
              </a:ext>
            </a:extLst>
          </p:cNvPr>
          <p:cNvGraphicFramePr>
            <a:graphicFrameLocks noChangeAspect="1"/>
          </p:cNvGraphicFramePr>
          <p:nvPr/>
        </p:nvGraphicFramePr>
        <p:xfrm>
          <a:off x="3955201" y="703754"/>
          <a:ext cx="1048242" cy="1483416"/>
        </p:xfrm>
        <a:graphic>
          <a:graphicData uri="http://schemas.openxmlformats.org/presentationml/2006/ole">
            <mc:AlternateContent xmlns:mc="http://schemas.openxmlformats.org/markup-compatibility/2006">
              <mc:Choice xmlns:v="urn:schemas-microsoft-com:vml" Requires="v">
                <p:oleObj spid="_x0000_s5124" name="Acrobat Document" r:id="rId5" imgW="5667198" imgH="8020037" progId="AcroExch.Document.DC">
                  <p:embed/>
                </p:oleObj>
              </mc:Choice>
              <mc:Fallback>
                <p:oleObj name="Acrobat Document" r:id="rId5" imgW="5667198" imgH="8020037" progId="AcroExch.Document.DC">
                  <p:embed/>
                  <p:pic>
                    <p:nvPicPr>
                      <p:cNvPr id="5" name="Object 4">
                        <a:extLst>
                          <a:ext uri="{FF2B5EF4-FFF2-40B4-BE49-F238E27FC236}">
                            <a16:creationId xmlns:a16="http://schemas.microsoft.com/office/drawing/2014/main" id="{11645194-71A0-469B-B476-7C159A72BE27}"/>
                          </a:ext>
                        </a:extLst>
                      </p:cNvPr>
                      <p:cNvPicPr/>
                      <p:nvPr/>
                    </p:nvPicPr>
                    <p:blipFill>
                      <a:blip r:embed="rId6"/>
                      <a:stretch>
                        <a:fillRect/>
                      </a:stretch>
                    </p:blipFill>
                    <p:spPr>
                      <a:xfrm>
                        <a:off x="3955201" y="703754"/>
                        <a:ext cx="1048242" cy="1483416"/>
                      </a:xfrm>
                      <a:prstGeom prst="rect">
                        <a:avLst/>
                      </a:prstGeom>
                    </p:spPr>
                  </p:pic>
                </p:oleObj>
              </mc:Fallback>
            </mc:AlternateContent>
          </a:graphicData>
        </a:graphic>
      </p:graphicFrame>
      <p:pic>
        <p:nvPicPr>
          <p:cNvPr id="7" name="Picture 2" descr="Podobny obraz">
            <a:extLst>
              <a:ext uri="{FF2B5EF4-FFF2-40B4-BE49-F238E27FC236}">
                <a16:creationId xmlns:a16="http://schemas.microsoft.com/office/drawing/2014/main" id="{C23C3151-4B60-42D8-9475-AD87112362F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66892" y="2829040"/>
            <a:ext cx="1413028" cy="9952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E42B7C6-D190-4385-A3DC-CBE452C46760}"/>
              </a:ext>
            </a:extLst>
          </p:cNvPr>
          <p:cNvSpPr/>
          <p:nvPr/>
        </p:nvSpPr>
        <p:spPr>
          <a:xfrm>
            <a:off x="3194381" y="3769255"/>
            <a:ext cx="3271235" cy="584775"/>
          </a:xfrm>
          <a:prstGeom prst="rect">
            <a:avLst/>
          </a:prstGeom>
        </p:spPr>
        <p:txBody>
          <a:bodyPr wrap="square">
            <a:spAutoFit/>
          </a:bodyPr>
          <a:lstStyle/>
          <a:p>
            <a:pPr algn="ctr"/>
            <a:r>
              <a:rPr lang="lt-LT" sz="1600" dirty="0">
                <a:latin typeface="Times New Roman" panose="02020603050405020304" pitchFamily="18" charset="0"/>
                <a:cs typeface="Times New Roman" panose="02020603050405020304" pitchFamily="18" charset="0"/>
              </a:rPr>
              <a:t>Norėdami pamatyti vaizdo įrašą, spustelėkite </a:t>
            </a:r>
            <a:r>
              <a:rPr lang="lt-LT" sz="1600" b="1" u="sng" dirty="0">
                <a:solidFill>
                  <a:srgbClr val="0070C0"/>
                </a:solidFill>
                <a:latin typeface="Times New Roman" panose="02020603050405020304" pitchFamily="18" charset="0"/>
                <a:cs typeface="Times New Roman" panose="02020603050405020304" pitchFamily="18" charset="0"/>
                <a:hlinkClick r:id="rId8"/>
              </a:rPr>
              <a:t>čia</a:t>
            </a:r>
            <a:endParaRPr lang="en-US" sz="1600" b="1" u="sng" dirty="0">
              <a:solidFill>
                <a:srgbClr val="0070C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C6E01CA-90DB-4050-827A-4FA8FD46AF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30027" y="436724"/>
            <a:ext cx="2041071" cy="1360714"/>
          </a:xfrm>
          <a:prstGeom prst="rect">
            <a:avLst/>
          </a:prstGeom>
        </p:spPr>
      </p:pic>
    </p:spTree>
    <p:extLst>
      <p:ext uri="{BB962C8B-B14F-4D97-AF65-F5344CB8AC3E}">
        <p14:creationId xmlns:p14="http://schemas.microsoft.com/office/powerpoint/2010/main" val="233681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D69B5-2DE5-4E32-A964-32B36BD8AFB5}"/>
              </a:ext>
            </a:extLst>
          </p:cNvPr>
          <p:cNvSpPr>
            <a:spLocks noGrp="1"/>
          </p:cNvSpPr>
          <p:nvPr>
            <p:ph type="ctrTitle"/>
          </p:nvPr>
        </p:nvSpPr>
        <p:spPr>
          <a:xfrm>
            <a:off x="803517" y="229779"/>
            <a:ext cx="7278345" cy="2448765"/>
          </a:xfrm>
        </p:spPr>
        <p:txBody>
          <a:bodyPr/>
          <a:lstStyle/>
          <a:p>
            <a:r>
              <a:rPr lang="en-US"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https://ltsa.lrv.lt/lt/veiklos-sritys/gelezinkeliu-transportas/ketvirtasis-gelezinkeliu-paketas</a:t>
            </a:r>
            <a:r>
              <a:rPr lang="lt-LT"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pic>
        <p:nvPicPr>
          <p:cNvPr id="4" name="Picture 3" descr="A circuit board&#10;&#10;Description automatically generated">
            <a:extLst>
              <a:ext uri="{FF2B5EF4-FFF2-40B4-BE49-F238E27FC236}">
                <a16:creationId xmlns:a16="http://schemas.microsoft.com/office/drawing/2014/main" id="{5AE17462-B6E7-44FF-9D95-D03EF2E8537A}"/>
              </a:ext>
            </a:extLst>
          </p:cNvPr>
          <p:cNvPicPr>
            <a:picLocks noChangeAspect="1"/>
          </p:cNvPicPr>
          <p:nvPr/>
        </p:nvPicPr>
        <p:blipFill>
          <a:blip r:embed="rId3"/>
          <a:stretch>
            <a:fillRect/>
          </a:stretch>
        </p:blipFill>
        <p:spPr>
          <a:xfrm>
            <a:off x="0" y="2237445"/>
            <a:ext cx="9144000" cy="2906055"/>
          </a:xfrm>
          <a:prstGeom prst="rect">
            <a:avLst/>
          </a:prstGeom>
        </p:spPr>
      </p:pic>
    </p:spTree>
    <p:extLst>
      <p:ext uri="{BB962C8B-B14F-4D97-AF65-F5344CB8AC3E}">
        <p14:creationId xmlns:p14="http://schemas.microsoft.com/office/powerpoint/2010/main" val="13027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5CFD0-E9C4-4983-9606-EDD04DA1681E}"/>
              </a:ext>
            </a:extLst>
          </p:cNvPr>
          <p:cNvSpPr>
            <a:spLocks noGrp="1"/>
          </p:cNvSpPr>
          <p:nvPr>
            <p:ph type="ctrTitle"/>
          </p:nvPr>
        </p:nvSpPr>
        <p:spPr>
          <a:xfrm>
            <a:off x="1883536" y="1163934"/>
            <a:ext cx="5596212" cy="782501"/>
          </a:xfrm>
        </p:spPr>
        <p:txBody>
          <a:bodyPr/>
          <a:lstStyle/>
          <a:p>
            <a:r>
              <a:rPr lang="lt-LT" dirty="0">
                <a:latin typeface="Times New Roman" panose="02020603050405020304" pitchFamily="18" charset="0"/>
                <a:cs typeface="Times New Roman" panose="02020603050405020304" pitchFamily="18" charset="0"/>
              </a:rPr>
              <a:t>Ketvirtojo geležinkelių paketo perkėlimo metai</a:t>
            </a:r>
            <a:endParaRPr lang="en-US" dirty="0"/>
          </a:p>
        </p:txBody>
      </p:sp>
      <p:pic>
        <p:nvPicPr>
          <p:cNvPr id="7" name="Picture 6" descr="A circuit board&#10;&#10;Description automatically generated">
            <a:extLst>
              <a:ext uri="{FF2B5EF4-FFF2-40B4-BE49-F238E27FC236}">
                <a16:creationId xmlns:a16="http://schemas.microsoft.com/office/drawing/2014/main" id="{DB34E5BC-BF22-4F30-ABB1-90634B2BE5DF}"/>
              </a:ext>
            </a:extLst>
          </p:cNvPr>
          <p:cNvPicPr>
            <a:picLocks noChangeAspect="1"/>
          </p:cNvPicPr>
          <p:nvPr/>
        </p:nvPicPr>
        <p:blipFill>
          <a:blip r:embed="rId2"/>
          <a:stretch>
            <a:fillRect/>
          </a:stretch>
        </p:blipFill>
        <p:spPr>
          <a:xfrm>
            <a:off x="0" y="2144333"/>
            <a:ext cx="9144000" cy="2906055"/>
          </a:xfrm>
          <a:prstGeom prst="rect">
            <a:avLst/>
          </a:prstGeom>
        </p:spPr>
      </p:pic>
    </p:spTree>
    <p:extLst>
      <p:ext uri="{BB962C8B-B14F-4D97-AF65-F5344CB8AC3E}">
        <p14:creationId xmlns:p14="http://schemas.microsoft.com/office/powerpoint/2010/main" val="42984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LTSA_vidinis_final">
      <a:dk1>
        <a:srgbClr val="313132"/>
      </a:dk1>
      <a:lt1>
        <a:srgbClr val="FFFFFF"/>
      </a:lt1>
      <a:dk2>
        <a:srgbClr val="196BAC"/>
      </a:dk2>
      <a:lt2>
        <a:srgbClr val="E6E6E6"/>
      </a:lt2>
      <a:accent1>
        <a:srgbClr val="16569C"/>
      </a:accent1>
      <a:accent2>
        <a:srgbClr val="00B6F1"/>
      </a:accent2>
      <a:accent3>
        <a:srgbClr val="11886A"/>
      </a:accent3>
      <a:accent4>
        <a:srgbClr val="AEB1B3"/>
      </a:accent4>
      <a:accent5>
        <a:srgbClr val="6C88BD"/>
      </a:accent5>
      <a:accent6>
        <a:srgbClr val="69B09F"/>
      </a:accent6>
      <a:hlink>
        <a:srgbClr val="313132"/>
      </a:hlink>
      <a:folHlink>
        <a:srgbClr val="14A6E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LTSA_vidinis_final">
    <a:dk1>
      <a:srgbClr val="313132"/>
    </a:dk1>
    <a:lt1>
      <a:srgbClr val="FFFFFF"/>
    </a:lt1>
    <a:dk2>
      <a:srgbClr val="196BAC"/>
    </a:dk2>
    <a:lt2>
      <a:srgbClr val="E6E6E6"/>
    </a:lt2>
    <a:accent1>
      <a:srgbClr val="16569C"/>
    </a:accent1>
    <a:accent2>
      <a:srgbClr val="00B6F1"/>
    </a:accent2>
    <a:accent3>
      <a:srgbClr val="11886A"/>
    </a:accent3>
    <a:accent4>
      <a:srgbClr val="AEB1B3"/>
    </a:accent4>
    <a:accent5>
      <a:srgbClr val="6C88BD"/>
    </a:accent5>
    <a:accent6>
      <a:srgbClr val="69B09F"/>
    </a:accent6>
    <a:hlink>
      <a:srgbClr val="313132"/>
    </a:hlink>
    <a:folHlink>
      <a:srgbClr val="14A6EE"/>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6344E976E8A8F43B7CD86C4D73B6201" ma:contentTypeVersion="13" ma:contentTypeDescription="Create a new document." ma:contentTypeScope="" ma:versionID="726bf0c0ed41bfd286033812a72780ac">
  <xsd:schema xmlns:xsd="http://www.w3.org/2001/XMLSchema" xmlns:xs="http://www.w3.org/2001/XMLSchema" xmlns:p="http://schemas.microsoft.com/office/2006/metadata/properties" xmlns:ns2="ddc8c079-767b-47c1-971a-75baef461013" xmlns:ns3="7c3fff24-fcf8-462f-862f-2b609b808e34" targetNamespace="http://schemas.microsoft.com/office/2006/metadata/properties" ma:root="true" ma:fieldsID="e7b8cab3c9fe047798a404f6968bc0a9" ns2:_="" ns3:_="">
    <xsd:import namespace="ddc8c079-767b-47c1-971a-75baef461013"/>
    <xsd:import namespace="7c3fff24-fcf8-462f-862f-2b609b808e3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k8c75ce7aeb046f0b67c5454467c09c7"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8c079-767b-47c1-971a-75baef4610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k8c75ce7aeb046f0b67c5454467c09c7" ma:index="17" nillable="true" ma:taxonomy="true" ma:internalName="k8c75ce7aeb046f0b67c5454467c09c7" ma:taxonomyFieldName="Division" ma:displayName="Division" ma:default="" ma:fieldId="{48c75ce7-aeb0-46f0-b67c-5454467c09c7}" ma:sspId="c2fa0635-beb9-4007-9b96-b5fe7fa401bb" ma:termSetId="8ed8c9ea-7052-4c1d-a4d7-b9c10bffea6f" ma:anchorId="00000000-0000-0000-0000-000000000000"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3fff24-fcf8-462f-862f-2b609b808e3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b16d779-adc1-4284-947e-1d5bec36befc}" ma:internalName="TaxCatchAll" ma:showField="CatchAllData" ma:web="7c3fff24-fcf8-462f-862f-2b609b808e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c3fff24-fcf8-462f-862f-2b609b808e34">
      <UserInfo>
        <DisplayName>Eimantas Alminas</DisplayName>
        <AccountId>30</AccountId>
        <AccountType/>
      </UserInfo>
    </SharedWithUsers>
    <k8c75ce7aeb046f0b67c5454467c09c7 xmlns="ddc8c079-767b-47c1-971a-75baef461013">
      <Terms xmlns="http://schemas.microsoft.com/office/infopath/2007/PartnerControls"/>
    </k8c75ce7aeb046f0b67c5454467c09c7>
    <TaxCatchAll xmlns="7c3fff24-fcf8-462f-862f-2b609b808e34"/>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C1F142A9-B604-4CE5-8929-C3C46233FDE5}">
  <ds:schemaRefs>
    <ds:schemaRef ds:uri="7c3fff24-fcf8-462f-862f-2b609b808e34"/>
    <ds:schemaRef ds:uri="ddc8c079-767b-47c1-971a-75baef4610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B6F2769-7194-4217-93D3-3AF3A4742282}">
  <ds:schemaRefs>
    <ds:schemaRef ds:uri="7c3fff24-fcf8-462f-862f-2b609b808e34"/>
    <ds:schemaRef ds:uri="ddc8c079-767b-47c1-971a-75baef461013"/>
    <ds:schemaRef ds:uri="http://schemas.microsoft.com/office/2006/metadata/properties"/>
    <ds:schemaRef ds:uri="http://schemas.microsoft.com/office/infopath/2007/PartnerControls"/>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
  <TotalTime>20810</TotalTime>
  <Words>6370</Words>
  <Application>Microsoft Office PowerPoint</Application>
  <PresentationFormat>On-screen Show (16:9)</PresentationFormat>
  <Paragraphs>1032</Paragraphs>
  <Slides>84</Slides>
  <Notes>36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0" baseType="lpstr">
      <vt:lpstr>Arial</vt:lpstr>
      <vt:lpstr>Calibri</vt:lpstr>
      <vt:lpstr>Times New Roman</vt:lpstr>
      <vt:lpstr>Wingdings</vt:lpstr>
      <vt:lpstr>Office Theme</vt:lpstr>
      <vt:lpstr>Acrobat Document</vt:lpstr>
      <vt:lpstr>Ketvirtojo geležinkelių paketo techninis ramstis</vt:lpstr>
      <vt:lpstr>Naudojamos santrumpos</vt:lpstr>
      <vt:lpstr>Turinys</vt:lpstr>
      <vt:lpstr>Kokie pokyčiai? </vt:lpstr>
      <vt:lpstr>OSS ir ERA kaip nauja sertifikavimo įstaiga</vt:lpstr>
      <vt:lpstr>Pagrindiniai pokyčiai</vt:lpstr>
      <vt:lpstr>Pagrindiniai pokyčiai</vt:lpstr>
      <vt:lpstr>Saugos sertifikavimo pakeitimai (santrauka)</vt:lpstr>
      <vt:lpstr>Ketvirtojo geležinkelių paketo perkėlimo metai</vt:lpstr>
      <vt:lpstr>PowerPoint Presentation</vt:lpstr>
      <vt:lpstr>Nauja teisinė sistema </vt:lpstr>
      <vt:lpstr>PowerPoint Presentation</vt:lpstr>
      <vt:lpstr>PowerPoint Presentation</vt:lpstr>
      <vt:lpstr>PowerPoint Presentation</vt:lpstr>
      <vt:lpstr>Agentūros gairės</vt:lpstr>
      <vt:lpstr>Agentūros gairės</vt:lpstr>
      <vt:lpstr>Agentūros gairės</vt:lpstr>
      <vt:lpstr>PowerPoint Presentation</vt:lpstr>
      <vt:lpstr>ERA tinklalapis</vt:lpstr>
      <vt:lpstr>PowerPoint Presentation</vt:lpstr>
      <vt:lpstr>Nauja teisinė sistema ECM 1435 mm vėžei </vt:lpstr>
      <vt:lpstr>PowerPoint Presentation</vt:lpstr>
      <vt:lpstr>PowerPoint Presentation</vt:lpstr>
      <vt:lpstr>Nauja teisinė sistema OPE TSS </vt:lpstr>
      <vt:lpstr> Eismo organizavimo ir valdymo TSS (OPE TSS)</vt:lpstr>
      <vt:lpstr>Eismo organizavimo ir valdymo TSS (OPE TSS)</vt:lpstr>
      <vt:lpstr>PowerPoint Presentation</vt:lpstr>
      <vt:lpstr>Eismo organizavimo ir valdymo TSS (OPE TSS)</vt:lpstr>
      <vt:lpstr>Nauja teisinė sistema Pasienio stotys </vt:lpstr>
      <vt:lpstr>Pasienio stotys</vt:lpstr>
      <vt:lpstr>PowerPoint Presentation</vt:lpstr>
      <vt:lpstr>Saugos valdymo Sistema (SVS) </vt:lpstr>
      <vt:lpstr>Saugos valdymo sistema (SVS)</vt:lpstr>
      <vt:lpstr>PowerPoint Presentation</vt:lpstr>
      <vt:lpstr>Naujos sertifikavimo sistemos struktūra</vt:lpstr>
      <vt:lpstr>Naujos sertifikavimo sistemos struktūra</vt:lpstr>
      <vt:lpstr>Naujos sertifikavimo sistemos struktūra</vt:lpstr>
      <vt:lpstr>Naujos sertifikavimo sistemos struktūra</vt:lpstr>
      <vt:lpstr>Naujos sertifikavimo sistemos struktūra</vt:lpstr>
      <vt:lpstr>Naujos sertifikavimo sistemos struktūra</vt:lpstr>
      <vt:lpstr>Naujos sertifikavimo sistemos struktūra</vt:lpstr>
      <vt:lpstr>Ankstesnė SVS reikalavimų struktūra ir diagrama</vt:lpstr>
      <vt:lpstr>Nauja SVS diagrama – nauja versija / mobili aplikacija</vt:lpstr>
      <vt:lpstr>SVS taikymas - vadovavimas</vt:lpstr>
      <vt:lpstr>SVS taikymas – saugos kultūra</vt:lpstr>
      <vt:lpstr>PowerPoint Presentation</vt:lpstr>
      <vt:lpstr>SVS taikymas - žmogiškieji ir organizaciniai veiksniai (ŽOV)</vt:lpstr>
      <vt:lpstr>SVS taikymas – pagrindinė veikla</vt:lpstr>
      <vt:lpstr>Saugos sertifikato išdavimo proceso struktūra</vt:lpstr>
      <vt:lpstr>Saugos vertinimo proceso etapai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BSS atnaujinimas, papildymas, pakeitimas, laikinai apribojamas, sustabdomas, panaikinamas galiojimas</vt:lpstr>
      <vt:lpstr>BSS atnaujinimas, papildymas, pakeitimas</vt:lpstr>
      <vt:lpstr>Veiklos rūšies ar masto pakeitimas</vt:lpstr>
      <vt:lpstr>BSS laikinai apribojamas, sustabdomas, panaikinamas galiojimas</vt:lpstr>
      <vt:lpstr>BSS laikinai apribojamas, sustabdomas, panaikinamas galiojimas</vt:lpstr>
      <vt:lpstr>BSS išdavimas ERA: organizaciniai aspektai</vt:lpstr>
      <vt:lpstr>Bendrasis saugos sertifikatas (BSS)</vt:lpstr>
      <vt:lpstr>PowerPoint Presentation</vt:lpstr>
      <vt:lpstr>Kalba ir komunikacija</vt:lpstr>
      <vt:lpstr>Kalba ir komunikacija (problemos)</vt:lpstr>
      <vt:lpstr>Kalba ir komunikacija (auditai, patikrinimai ar apsilankymai) </vt:lpstr>
      <vt:lpstr>PowerPoint Presentation</vt:lpstr>
      <vt:lpstr>Mokesčiai ir rinkliavos (paraiškos pateiktos ERA)</vt:lpstr>
      <vt:lpstr>PowerPoint Presentation</vt:lpstr>
      <vt:lpstr>Mokesčiai ir rinkliavos (darbo krūvio įvertinimas ir ataskaitų teikimas)</vt:lpstr>
      <vt:lpstr>Apeliacijos priemonės</vt:lpstr>
      <vt:lpstr>PowerPoint Presentation</vt:lpstr>
      <vt:lpstr>OSS įvadas</vt:lpstr>
      <vt:lpstr>OSS (pareiškėjo perspektyva)</vt:lpstr>
      <vt:lpstr>OSS (pareiškėjo perspektyva)</vt:lpstr>
      <vt:lpstr>OSS (pareiškėjo perspektyva)</vt:lpstr>
      <vt:lpstr>OSS (pareiškėjo perspektyva)</vt:lpstr>
      <vt:lpstr>OSS (pareiškėjo perspektyva)</vt:lpstr>
      <vt:lpstr>OSS (prisijungimas/paskyros sukūrimas)</vt:lpstr>
      <vt:lpstr>OSS mokomoji medžiaga</vt:lpstr>
      <vt:lpstr>https://ltsa.lrv.lt/lt/veiklos-sritys/gelezinkeliu-transportas/ketvirtasis-gelezinkeliu-paketas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Ketvirtojo geležinkelių paketo techninis ramstis</dc:title>
  <dc:creator>Aurelija Morkeliūnaitė</dc:creator>
  <cp:lastModifiedBy>Aurelija Morkeliūnaitė</cp:lastModifiedBy>
  <cp:revision>104</cp:revision>
  <dcterms:created xsi:type="dcterms:W3CDTF">2020-10-07T06:57:59Z</dcterms:created>
  <dcterms:modified xsi:type="dcterms:W3CDTF">2020-12-17T12:21:44Z</dcterms:modified>
</cp:coreProperties>
</file>